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523" r:id="rId5"/>
    <p:sldId id="256" r:id="rId6"/>
    <p:sldId id="510" r:id="rId7"/>
    <p:sldId id="520" r:id="rId8"/>
    <p:sldId id="522" r:id="rId9"/>
    <p:sldId id="508" r:id="rId10"/>
    <p:sldId id="509" r:id="rId11"/>
    <p:sldId id="518" r:id="rId12"/>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9BB4A6-879D-6815-76EB-7D8CA82D2E88}" name="Tracey Howatt (Customer Experience)" initials="TH(E" userId="S::TraceyH@BIELD.CO.UK::a44658c0-2122-465c-ab32-51f8f2958aa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664" autoAdjust="0"/>
  </p:normalViewPr>
  <p:slideViewPr>
    <p:cSldViewPr snapToGrid="0">
      <p:cViewPr varScale="1">
        <p:scale>
          <a:sx n="108" d="100"/>
          <a:sy n="108"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5">
        <a:alpha val="0"/>
      </a:schemeClr>
    </dgm:fillClrLst>
    <dgm:linClrLst meth="repeat">
      <a:schemeClr val="accent5">
        <a:alpha val="0"/>
      </a:schemeClr>
    </dgm:linClrLst>
    <dgm:effectClrLst/>
    <dgm:txLinClrLst/>
    <dgm:txFillClrLst>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5FDC4-44B2-469E-8ECC-9631E3CF4607}" type="doc">
      <dgm:prSet loTypeId="urn:microsoft.com/office/officeart/2018/2/layout/IconCircleList" loCatId="icon" qsTypeId="urn:microsoft.com/office/officeart/2005/8/quickstyle/simple1" qsCatId="simple" csTypeId="urn:microsoft.com/office/officeart/2018/5/colors/Iconchunking_coloredtext_colorful5" csCatId="colorful" phldr="1"/>
      <dgm:spPr/>
      <dgm:t>
        <a:bodyPr/>
        <a:lstStyle/>
        <a:p>
          <a:endParaRPr lang="en-US"/>
        </a:p>
      </dgm:t>
    </dgm:pt>
    <dgm:pt modelId="{2C90E51A-C192-426B-B3D7-58AF5F9A1F34}">
      <dgm:prSet/>
      <dgm:spPr/>
      <dgm:t>
        <a:bodyPr/>
        <a:lstStyle/>
        <a:p>
          <a:pPr>
            <a:lnSpc>
              <a:spcPct val="100000"/>
            </a:lnSpc>
          </a:pPr>
          <a:r>
            <a:rPr lang="en-GB"/>
            <a:t>The analogue to digital switchover deadline and its impact on telecare</a:t>
          </a:r>
          <a:endParaRPr lang="en-US"/>
        </a:p>
      </dgm:t>
    </dgm:pt>
    <dgm:pt modelId="{0F43B8A5-B02E-4490-8BFC-6DF5BAD81376}" type="parTrans" cxnId="{75CC151E-6D38-468C-9B9B-AA5AF90C5B0F}">
      <dgm:prSet/>
      <dgm:spPr/>
      <dgm:t>
        <a:bodyPr/>
        <a:lstStyle/>
        <a:p>
          <a:endParaRPr lang="en-US"/>
        </a:p>
      </dgm:t>
    </dgm:pt>
    <dgm:pt modelId="{3C9771D8-811E-47D8-A701-B3F84933374C}" type="sibTrans" cxnId="{75CC151E-6D38-468C-9B9B-AA5AF90C5B0F}">
      <dgm:prSet/>
      <dgm:spPr/>
      <dgm:t>
        <a:bodyPr/>
        <a:lstStyle/>
        <a:p>
          <a:pPr>
            <a:lnSpc>
              <a:spcPct val="100000"/>
            </a:lnSpc>
          </a:pPr>
          <a:endParaRPr lang="en-US"/>
        </a:p>
      </dgm:t>
    </dgm:pt>
    <dgm:pt modelId="{B0289CA9-4ED3-4A3A-AE9F-ADC74A4DB1FE}">
      <dgm:prSet/>
      <dgm:spPr/>
      <dgm:t>
        <a:bodyPr/>
        <a:lstStyle/>
        <a:p>
          <a:pPr>
            <a:lnSpc>
              <a:spcPct val="100000"/>
            </a:lnSpc>
          </a:pPr>
          <a:r>
            <a:rPr lang="en-GB"/>
            <a:t>Limitations of our legacy platform: on-premise infrastructure, single points of failure, limited data reporting</a:t>
          </a:r>
          <a:endParaRPr lang="en-US"/>
        </a:p>
      </dgm:t>
    </dgm:pt>
    <dgm:pt modelId="{91BB679E-B0D8-485D-8A9F-FD572841ADDF}" type="parTrans" cxnId="{F9609F8D-A3C6-4CB9-A21A-556705769804}">
      <dgm:prSet/>
      <dgm:spPr/>
      <dgm:t>
        <a:bodyPr/>
        <a:lstStyle/>
        <a:p>
          <a:endParaRPr lang="en-US"/>
        </a:p>
      </dgm:t>
    </dgm:pt>
    <dgm:pt modelId="{95CEB4FA-19C3-4C0C-BCA7-99C722E98D75}" type="sibTrans" cxnId="{F9609F8D-A3C6-4CB9-A21A-556705769804}">
      <dgm:prSet/>
      <dgm:spPr/>
      <dgm:t>
        <a:bodyPr/>
        <a:lstStyle/>
        <a:p>
          <a:pPr>
            <a:lnSpc>
              <a:spcPct val="100000"/>
            </a:lnSpc>
          </a:pPr>
          <a:endParaRPr lang="en-US"/>
        </a:p>
      </dgm:t>
    </dgm:pt>
    <dgm:pt modelId="{CECE5B1E-3306-4395-A6F2-A5C370B2C77A}">
      <dgm:prSet/>
      <dgm:spPr/>
      <dgm:t>
        <a:bodyPr/>
        <a:lstStyle/>
        <a:p>
          <a:pPr>
            <a:lnSpc>
              <a:spcPct val="100000"/>
            </a:lnSpc>
          </a:pPr>
          <a:r>
            <a:rPr lang="en-GB"/>
            <a:t>Risks to service continuity if we didn’t act</a:t>
          </a:r>
          <a:endParaRPr lang="en-US"/>
        </a:p>
      </dgm:t>
    </dgm:pt>
    <dgm:pt modelId="{480B0446-B043-4F05-B672-C937A2FD10B5}" type="parTrans" cxnId="{094BB75E-29E2-4F9A-B3A8-983F9870FB07}">
      <dgm:prSet/>
      <dgm:spPr/>
      <dgm:t>
        <a:bodyPr/>
        <a:lstStyle/>
        <a:p>
          <a:endParaRPr lang="en-US"/>
        </a:p>
      </dgm:t>
    </dgm:pt>
    <dgm:pt modelId="{6A54A243-614E-4E64-957C-8F7E47D45BB3}" type="sibTrans" cxnId="{094BB75E-29E2-4F9A-B3A8-983F9870FB07}">
      <dgm:prSet/>
      <dgm:spPr/>
      <dgm:t>
        <a:bodyPr/>
        <a:lstStyle/>
        <a:p>
          <a:pPr>
            <a:lnSpc>
              <a:spcPct val="100000"/>
            </a:lnSpc>
          </a:pPr>
          <a:endParaRPr lang="en-US"/>
        </a:p>
      </dgm:t>
    </dgm:pt>
    <dgm:pt modelId="{E632F5C2-D7D0-4BFE-AF05-F716823BE4E3}">
      <dgm:prSet/>
      <dgm:spPr/>
      <dgm:t>
        <a:bodyPr/>
        <a:lstStyle/>
        <a:p>
          <a:pPr>
            <a:lnSpc>
              <a:spcPct val="100000"/>
            </a:lnSpc>
          </a:pPr>
          <a:r>
            <a:rPr lang="en-GB"/>
            <a:t>National drive for shared platforms to improve resilience, security, and integration</a:t>
          </a:r>
          <a:endParaRPr lang="en-US"/>
        </a:p>
      </dgm:t>
    </dgm:pt>
    <dgm:pt modelId="{5785C441-7467-47A5-BD38-0392185955F5}" type="parTrans" cxnId="{92A613AB-D04C-4B61-B1FA-78EAFD08BA42}">
      <dgm:prSet/>
      <dgm:spPr/>
      <dgm:t>
        <a:bodyPr/>
        <a:lstStyle/>
        <a:p>
          <a:endParaRPr lang="en-US"/>
        </a:p>
      </dgm:t>
    </dgm:pt>
    <dgm:pt modelId="{EE1A3B3C-D534-49AC-B0BF-6043AA1B5C3C}" type="sibTrans" cxnId="{92A613AB-D04C-4B61-B1FA-78EAFD08BA42}">
      <dgm:prSet/>
      <dgm:spPr/>
      <dgm:t>
        <a:bodyPr/>
        <a:lstStyle/>
        <a:p>
          <a:endParaRPr lang="en-US"/>
        </a:p>
      </dgm:t>
    </dgm:pt>
    <dgm:pt modelId="{34C2D051-9044-4573-83E1-2D6E04146131}" type="pres">
      <dgm:prSet presAssocID="{DA85FDC4-44B2-469E-8ECC-9631E3CF4607}" presName="root" presStyleCnt="0">
        <dgm:presLayoutVars>
          <dgm:dir/>
          <dgm:resizeHandles val="exact"/>
        </dgm:presLayoutVars>
      </dgm:prSet>
      <dgm:spPr/>
    </dgm:pt>
    <dgm:pt modelId="{4EF3BCE4-7685-434D-8ABA-4333D10D2D0C}" type="pres">
      <dgm:prSet presAssocID="{DA85FDC4-44B2-469E-8ECC-9631E3CF4607}" presName="container" presStyleCnt="0">
        <dgm:presLayoutVars>
          <dgm:dir/>
          <dgm:resizeHandles val="exact"/>
        </dgm:presLayoutVars>
      </dgm:prSet>
      <dgm:spPr/>
    </dgm:pt>
    <dgm:pt modelId="{9BEAE85B-A2A0-42A1-9A87-7D7F68877152}" type="pres">
      <dgm:prSet presAssocID="{2C90E51A-C192-426B-B3D7-58AF5F9A1F34}" presName="compNode" presStyleCnt="0"/>
      <dgm:spPr/>
    </dgm:pt>
    <dgm:pt modelId="{62F408FA-CC2A-43A6-8E91-ECCE66D018AD}" type="pres">
      <dgm:prSet presAssocID="{2C90E51A-C192-426B-B3D7-58AF5F9A1F34}" presName="iconBgRect" presStyleLbl="bgShp" presStyleIdx="0" presStyleCnt="4"/>
      <dgm:spPr/>
    </dgm:pt>
    <dgm:pt modelId="{5ADB402C-B3F0-48EC-BD87-4B3E27703F73}" type="pres">
      <dgm:prSet presAssocID="{2C90E51A-C192-426B-B3D7-58AF5F9A1F3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F8164367-4A91-482A-B6D3-47451FBE4A04}" type="pres">
      <dgm:prSet presAssocID="{2C90E51A-C192-426B-B3D7-58AF5F9A1F34}" presName="spaceRect" presStyleCnt="0"/>
      <dgm:spPr/>
    </dgm:pt>
    <dgm:pt modelId="{F267B5C9-2940-4B47-8672-8A53202340B2}" type="pres">
      <dgm:prSet presAssocID="{2C90E51A-C192-426B-B3D7-58AF5F9A1F34}" presName="textRect" presStyleLbl="revTx" presStyleIdx="0" presStyleCnt="4">
        <dgm:presLayoutVars>
          <dgm:chMax val="1"/>
          <dgm:chPref val="1"/>
        </dgm:presLayoutVars>
      </dgm:prSet>
      <dgm:spPr/>
    </dgm:pt>
    <dgm:pt modelId="{AAFF2AEC-434D-41BE-867D-A6CBD567312F}" type="pres">
      <dgm:prSet presAssocID="{3C9771D8-811E-47D8-A701-B3F84933374C}" presName="sibTrans" presStyleLbl="sibTrans2D1" presStyleIdx="0" presStyleCnt="0"/>
      <dgm:spPr/>
    </dgm:pt>
    <dgm:pt modelId="{DBA4344A-06A0-402D-AB94-F1188DB1986C}" type="pres">
      <dgm:prSet presAssocID="{B0289CA9-4ED3-4A3A-AE9F-ADC74A4DB1FE}" presName="compNode" presStyleCnt="0"/>
      <dgm:spPr/>
    </dgm:pt>
    <dgm:pt modelId="{C5A3A359-4AA2-4B89-970A-F8E8F58E96D6}" type="pres">
      <dgm:prSet presAssocID="{B0289CA9-4ED3-4A3A-AE9F-ADC74A4DB1FE}" presName="iconBgRect" presStyleLbl="bgShp" presStyleIdx="1" presStyleCnt="4"/>
      <dgm:spPr/>
    </dgm:pt>
    <dgm:pt modelId="{49BBDB77-0DFD-4AE0-98C0-2EF5D9F51739}" type="pres">
      <dgm:prSet presAssocID="{B0289CA9-4ED3-4A3A-AE9F-ADC74A4DB1F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ud"/>
        </a:ext>
      </dgm:extLst>
    </dgm:pt>
    <dgm:pt modelId="{99F198D1-60DE-4BBD-A00D-2096F9375D60}" type="pres">
      <dgm:prSet presAssocID="{B0289CA9-4ED3-4A3A-AE9F-ADC74A4DB1FE}" presName="spaceRect" presStyleCnt="0"/>
      <dgm:spPr/>
    </dgm:pt>
    <dgm:pt modelId="{7638BC4E-A45F-4718-8091-1119C8BEE567}" type="pres">
      <dgm:prSet presAssocID="{B0289CA9-4ED3-4A3A-AE9F-ADC74A4DB1FE}" presName="textRect" presStyleLbl="revTx" presStyleIdx="1" presStyleCnt="4">
        <dgm:presLayoutVars>
          <dgm:chMax val="1"/>
          <dgm:chPref val="1"/>
        </dgm:presLayoutVars>
      </dgm:prSet>
      <dgm:spPr/>
    </dgm:pt>
    <dgm:pt modelId="{E6766CAB-26E1-4836-8106-06180E5210DC}" type="pres">
      <dgm:prSet presAssocID="{95CEB4FA-19C3-4C0C-BCA7-99C722E98D75}" presName="sibTrans" presStyleLbl="sibTrans2D1" presStyleIdx="0" presStyleCnt="0"/>
      <dgm:spPr/>
    </dgm:pt>
    <dgm:pt modelId="{7CD0246F-AFCA-4C51-B3D8-675A8AED21F5}" type="pres">
      <dgm:prSet presAssocID="{CECE5B1E-3306-4395-A6F2-A5C370B2C77A}" presName="compNode" presStyleCnt="0"/>
      <dgm:spPr/>
    </dgm:pt>
    <dgm:pt modelId="{63DFDD43-5BF9-4BD2-9CF8-E83DEA720C71}" type="pres">
      <dgm:prSet presAssocID="{CECE5B1E-3306-4395-A6F2-A5C370B2C77A}" presName="iconBgRect" presStyleLbl="bgShp" presStyleIdx="2" presStyleCnt="4"/>
      <dgm:spPr/>
    </dgm:pt>
    <dgm:pt modelId="{37B58BBF-4D80-4AA8-A2E2-D5F649F46D0A}" type="pres">
      <dgm:prSet presAssocID="{CECE5B1E-3306-4395-A6F2-A5C370B2C77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FE24EA37-EEE7-41DF-93EC-EC30999E9AEA}" type="pres">
      <dgm:prSet presAssocID="{CECE5B1E-3306-4395-A6F2-A5C370B2C77A}" presName="spaceRect" presStyleCnt="0"/>
      <dgm:spPr/>
    </dgm:pt>
    <dgm:pt modelId="{D067AE48-63A6-4CD7-914C-803989E55A2B}" type="pres">
      <dgm:prSet presAssocID="{CECE5B1E-3306-4395-A6F2-A5C370B2C77A}" presName="textRect" presStyleLbl="revTx" presStyleIdx="2" presStyleCnt="4">
        <dgm:presLayoutVars>
          <dgm:chMax val="1"/>
          <dgm:chPref val="1"/>
        </dgm:presLayoutVars>
      </dgm:prSet>
      <dgm:spPr/>
    </dgm:pt>
    <dgm:pt modelId="{7E451E41-2F1C-4432-8C4D-88970F5AC545}" type="pres">
      <dgm:prSet presAssocID="{6A54A243-614E-4E64-957C-8F7E47D45BB3}" presName="sibTrans" presStyleLbl="sibTrans2D1" presStyleIdx="0" presStyleCnt="0"/>
      <dgm:spPr/>
    </dgm:pt>
    <dgm:pt modelId="{732F9830-E197-4870-8771-A06A213BB896}" type="pres">
      <dgm:prSet presAssocID="{E632F5C2-D7D0-4BFE-AF05-F716823BE4E3}" presName="compNode" presStyleCnt="0"/>
      <dgm:spPr/>
    </dgm:pt>
    <dgm:pt modelId="{3308D638-9260-4537-8111-82572B4D6207}" type="pres">
      <dgm:prSet presAssocID="{E632F5C2-D7D0-4BFE-AF05-F716823BE4E3}" presName="iconBgRect" presStyleLbl="bgShp" presStyleIdx="3" presStyleCnt="4"/>
      <dgm:spPr/>
    </dgm:pt>
    <dgm:pt modelId="{C03C3FA1-B4A2-4007-8495-EB8B138757AC}" type="pres">
      <dgm:prSet presAssocID="{E632F5C2-D7D0-4BFE-AF05-F716823BE4E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etwork"/>
        </a:ext>
      </dgm:extLst>
    </dgm:pt>
    <dgm:pt modelId="{467E3DEB-D708-4B0B-8645-C27CBC2A3358}" type="pres">
      <dgm:prSet presAssocID="{E632F5C2-D7D0-4BFE-AF05-F716823BE4E3}" presName="spaceRect" presStyleCnt="0"/>
      <dgm:spPr/>
    </dgm:pt>
    <dgm:pt modelId="{D0901794-D682-477E-98FB-6E197BB8BF80}" type="pres">
      <dgm:prSet presAssocID="{E632F5C2-D7D0-4BFE-AF05-F716823BE4E3}" presName="textRect" presStyleLbl="revTx" presStyleIdx="3" presStyleCnt="4">
        <dgm:presLayoutVars>
          <dgm:chMax val="1"/>
          <dgm:chPref val="1"/>
        </dgm:presLayoutVars>
      </dgm:prSet>
      <dgm:spPr/>
    </dgm:pt>
  </dgm:ptLst>
  <dgm:cxnLst>
    <dgm:cxn modelId="{F79EAB0A-E3A8-4D13-B7A9-BC94C19A6213}" type="presOf" srcId="{CECE5B1E-3306-4395-A6F2-A5C370B2C77A}" destId="{D067AE48-63A6-4CD7-914C-803989E55A2B}" srcOrd="0" destOrd="0" presId="urn:microsoft.com/office/officeart/2018/2/layout/IconCircleList"/>
    <dgm:cxn modelId="{75CC151E-6D38-468C-9B9B-AA5AF90C5B0F}" srcId="{DA85FDC4-44B2-469E-8ECC-9631E3CF4607}" destId="{2C90E51A-C192-426B-B3D7-58AF5F9A1F34}" srcOrd="0" destOrd="0" parTransId="{0F43B8A5-B02E-4490-8BFC-6DF5BAD81376}" sibTransId="{3C9771D8-811E-47D8-A701-B3F84933374C}"/>
    <dgm:cxn modelId="{48C04B31-0E0C-458C-B88F-6514B5603BE8}" type="presOf" srcId="{3C9771D8-811E-47D8-A701-B3F84933374C}" destId="{AAFF2AEC-434D-41BE-867D-A6CBD567312F}" srcOrd="0" destOrd="0" presId="urn:microsoft.com/office/officeart/2018/2/layout/IconCircleList"/>
    <dgm:cxn modelId="{094BB75E-29E2-4F9A-B3A8-983F9870FB07}" srcId="{DA85FDC4-44B2-469E-8ECC-9631E3CF4607}" destId="{CECE5B1E-3306-4395-A6F2-A5C370B2C77A}" srcOrd="2" destOrd="0" parTransId="{480B0446-B043-4F05-B672-C937A2FD10B5}" sibTransId="{6A54A243-614E-4E64-957C-8F7E47D45BB3}"/>
    <dgm:cxn modelId="{D6F4CB43-4C2A-49B2-B9C5-AD2EBFF40FA0}" type="presOf" srcId="{B0289CA9-4ED3-4A3A-AE9F-ADC74A4DB1FE}" destId="{7638BC4E-A45F-4718-8091-1119C8BEE567}" srcOrd="0" destOrd="0" presId="urn:microsoft.com/office/officeart/2018/2/layout/IconCircleList"/>
    <dgm:cxn modelId="{9CF1F470-9490-4AAE-B0BD-46083C4AA5F7}" type="presOf" srcId="{DA85FDC4-44B2-469E-8ECC-9631E3CF4607}" destId="{34C2D051-9044-4573-83E1-2D6E04146131}" srcOrd="0" destOrd="0" presId="urn:microsoft.com/office/officeart/2018/2/layout/IconCircleList"/>
    <dgm:cxn modelId="{EA566177-0CB1-48CF-B083-AEAD921FAB36}" type="presOf" srcId="{E632F5C2-D7D0-4BFE-AF05-F716823BE4E3}" destId="{D0901794-D682-477E-98FB-6E197BB8BF80}" srcOrd="0" destOrd="0" presId="urn:microsoft.com/office/officeart/2018/2/layout/IconCircleList"/>
    <dgm:cxn modelId="{F9609F8D-A3C6-4CB9-A21A-556705769804}" srcId="{DA85FDC4-44B2-469E-8ECC-9631E3CF4607}" destId="{B0289CA9-4ED3-4A3A-AE9F-ADC74A4DB1FE}" srcOrd="1" destOrd="0" parTransId="{91BB679E-B0D8-485D-8A9F-FD572841ADDF}" sibTransId="{95CEB4FA-19C3-4C0C-BCA7-99C722E98D75}"/>
    <dgm:cxn modelId="{92A613AB-D04C-4B61-B1FA-78EAFD08BA42}" srcId="{DA85FDC4-44B2-469E-8ECC-9631E3CF4607}" destId="{E632F5C2-D7D0-4BFE-AF05-F716823BE4E3}" srcOrd="3" destOrd="0" parTransId="{5785C441-7467-47A5-BD38-0392185955F5}" sibTransId="{EE1A3B3C-D534-49AC-B0BF-6043AA1B5C3C}"/>
    <dgm:cxn modelId="{AD6AF1AD-9F95-4891-B48C-AA900E7B4051}" type="presOf" srcId="{6A54A243-614E-4E64-957C-8F7E47D45BB3}" destId="{7E451E41-2F1C-4432-8C4D-88970F5AC545}" srcOrd="0" destOrd="0" presId="urn:microsoft.com/office/officeart/2018/2/layout/IconCircleList"/>
    <dgm:cxn modelId="{B5542BC2-FEDE-4A91-8119-50C57919DC8A}" type="presOf" srcId="{2C90E51A-C192-426B-B3D7-58AF5F9A1F34}" destId="{F267B5C9-2940-4B47-8672-8A53202340B2}" srcOrd="0" destOrd="0" presId="urn:microsoft.com/office/officeart/2018/2/layout/IconCircleList"/>
    <dgm:cxn modelId="{379389FE-8500-4C1B-9087-C8EF83F2DABD}" type="presOf" srcId="{95CEB4FA-19C3-4C0C-BCA7-99C722E98D75}" destId="{E6766CAB-26E1-4836-8106-06180E5210DC}" srcOrd="0" destOrd="0" presId="urn:microsoft.com/office/officeart/2018/2/layout/IconCircleList"/>
    <dgm:cxn modelId="{8CE83A74-0668-4407-BC22-A02FBF1D0EF6}" type="presParOf" srcId="{34C2D051-9044-4573-83E1-2D6E04146131}" destId="{4EF3BCE4-7685-434D-8ABA-4333D10D2D0C}" srcOrd="0" destOrd="0" presId="urn:microsoft.com/office/officeart/2018/2/layout/IconCircleList"/>
    <dgm:cxn modelId="{C9DF85AA-3462-487B-B6EC-3F6D6ED507F9}" type="presParOf" srcId="{4EF3BCE4-7685-434D-8ABA-4333D10D2D0C}" destId="{9BEAE85B-A2A0-42A1-9A87-7D7F68877152}" srcOrd="0" destOrd="0" presId="urn:microsoft.com/office/officeart/2018/2/layout/IconCircleList"/>
    <dgm:cxn modelId="{A268C01A-96E3-43DA-8E26-CF29EEC705DC}" type="presParOf" srcId="{9BEAE85B-A2A0-42A1-9A87-7D7F68877152}" destId="{62F408FA-CC2A-43A6-8E91-ECCE66D018AD}" srcOrd="0" destOrd="0" presId="urn:microsoft.com/office/officeart/2018/2/layout/IconCircleList"/>
    <dgm:cxn modelId="{235720B5-865C-46F7-9FAC-822A9340CA80}" type="presParOf" srcId="{9BEAE85B-A2A0-42A1-9A87-7D7F68877152}" destId="{5ADB402C-B3F0-48EC-BD87-4B3E27703F73}" srcOrd="1" destOrd="0" presId="urn:microsoft.com/office/officeart/2018/2/layout/IconCircleList"/>
    <dgm:cxn modelId="{1E84FAE7-85B5-4ACD-9A95-59816B218A95}" type="presParOf" srcId="{9BEAE85B-A2A0-42A1-9A87-7D7F68877152}" destId="{F8164367-4A91-482A-B6D3-47451FBE4A04}" srcOrd="2" destOrd="0" presId="urn:microsoft.com/office/officeart/2018/2/layout/IconCircleList"/>
    <dgm:cxn modelId="{27440D14-EB3B-4ACF-97FE-CD873F30D769}" type="presParOf" srcId="{9BEAE85B-A2A0-42A1-9A87-7D7F68877152}" destId="{F267B5C9-2940-4B47-8672-8A53202340B2}" srcOrd="3" destOrd="0" presId="urn:microsoft.com/office/officeart/2018/2/layout/IconCircleList"/>
    <dgm:cxn modelId="{65AB1465-51DD-435D-90D3-F471982B5908}" type="presParOf" srcId="{4EF3BCE4-7685-434D-8ABA-4333D10D2D0C}" destId="{AAFF2AEC-434D-41BE-867D-A6CBD567312F}" srcOrd="1" destOrd="0" presId="urn:microsoft.com/office/officeart/2018/2/layout/IconCircleList"/>
    <dgm:cxn modelId="{F3642A17-9573-430A-9EBF-09732922FBBF}" type="presParOf" srcId="{4EF3BCE4-7685-434D-8ABA-4333D10D2D0C}" destId="{DBA4344A-06A0-402D-AB94-F1188DB1986C}" srcOrd="2" destOrd="0" presId="urn:microsoft.com/office/officeart/2018/2/layout/IconCircleList"/>
    <dgm:cxn modelId="{5DB933B4-A6B9-43A2-ADA4-05744ECB7B9C}" type="presParOf" srcId="{DBA4344A-06A0-402D-AB94-F1188DB1986C}" destId="{C5A3A359-4AA2-4B89-970A-F8E8F58E96D6}" srcOrd="0" destOrd="0" presId="urn:microsoft.com/office/officeart/2018/2/layout/IconCircleList"/>
    <dgm:cxn modelId="{3E2ABDB2-A522-4CAB-8F24-2B7B509A3B02}" type="presParOf" srcId="{DBA4344A-06A0-402D-AB94-F1188DB1986C}" destId="{49BBDB77-0DFD-4AE0-98C0-2EF5D9F51739}" srcOrd="1" destOrd="0" presId="urn:microsoft.com/office/officeart/2018/2/layout/IconCircleList"/>
    <dgm:cxn modelId="{77B97C0D-17B7-480B-97A0-9955C5F22849}" type="presParOf" srcId="{DBA4344A-06A0-402D-AB94-F1188DB1986C}" destId="{99F198D1-60DE-4BBD-A00D-2096F9375D60}" srcOrd="2" destOrd="0" presId="urn:microsoft.com/office/officeart/2018/2/layout/IconCircleList"/>
    <dgm:cxn modelId="{114879BD-3B61-490E-8240-2F45CDA4C4F8}" type="presParOf" srcId="{DBA4344A-06A0-402D-AB94-F1188DB1986C}" destId="{7638BC4E-A45F-4718-8091-1119C8BEE567}" srcOrd="3" destOrd="0" presId="urn:microsoft.com/office/officeart/2018/2/layout/IconCircleList"/>
    <dgm:cxn modelId="{2652D9EF-AB23-410E-927A-6F45D77F979A}" type="presParOf" srcId="{4EF3BCE4-7685-434D-8ABA-4333D10D2D0C}" destId="{E6766CAB-26E1-4836-8106-06180E5210DC}" srcOrd="3" destOrd="0" presId="urn:microsoft.com/office/officeart/2018/2/layout/IconCircleList"/>
    <dgm:cxn modelId="{FE6EA416-A2CF-4464-957A-034D9F5025FA}" type="presParOf" srcId="{4EF3BCE4-7685-434D-8ABA-4333D10D2D0C}" destId="{7CD0246F-AFCA-4C51-B3D8-675A8AED21F5}" srcOrd="4" destOrd="0" presId="urn:microsoft.com/office/officeart/2018/2/layout/IconCircleList"/>
    <dgm:cxn modelId="{7C2821EB-E506-478C-A22C-365F70EAD8BB}" type="presParOf" srcId="{7CD0246F-AFCA-4C51-B3D8-675A8AED21F5}" destId="{63DFDD43-5BF9-4BD2-9CF8-E83DEA720C71}" srcOrd="0" destOrd="0" presId="urn:microsoft.com/office/officeart/2018/2/layout/IconCircleList"/>
    <dgm:cxn modelId="{90FA91BE-E1C7-4AE8-A29F-8C0F988ABCD0}" type="presParOf" srcId="{7CD0246F-AFCA-4C51-B3D8-675A8AED21F5}" destId="{37B58BBF-4D80-4AA8-A2E2-D5F649F46D0A}" srcOrd="1" destOrd="0" presId="urn:microsoft.com/office/officeart/2018/2/layout/IconCircleList"/>
    <dgm:cxn modelId="{C0283856-5661-4E5F-AC5E-8FEFAAF554B2}" type="presParOf" srcId="{7CD0246F-AFCA-4C51-B3D8-675A8AED21F5}" destId="{FE24EA37-EEE7-41DF-93EC-EC30999E9AEA}" srcOrd="2" destOrd="0" presId="urn:microsoft.com/office/officeart/2018/2/layout/IconCircleList"/>
    <dgm:cxn modelId="{484665FA-1C79-49E4-B552-A71E696363A4}" type="presParOf" srcId="{7CD0246F-AFCA-4C51-B3D8-675A8AED21F5}" destId="{D067AE48-63A6-4CD7-914C-803989E55A2B}" srcOrd="3" destOrd="0" presId="urn:microsoft.com/office/officeart/2018/2/layout/IconCircleList"/>
    <dgm:cxn modelId="{6D73FAF6-E352-45EF-9464-CE51F5E8173A}" type="presParOf" srcId="{4EF3BCE4-7685-434D-8ABA-4333D10D2D0C}" destId="{7E451E41-2F1C-4432-8C4D-88970F5AC545}" srcOrd="5" destOrd="0" presId="urn:microsoft.com/office/officeart/2018/2/layout/IconCircleList"/>
    <dgm:cxn modelId="{31BE06AF-20D8-4E79-844D-F62E42DDC7AA}" type="presParOf" srcId="{4EF3BCE4-7685-434D-8ABA-4333D10D2D0C}" destId="{732F9830-E197-4870-8771-A06A213BB896}" srcOrd="6" destOrd="0" presId="urn:microsoft.com/office/officeart/2018/2/layout/IconCircleList"/>
    <dgm:cxn modelId="{1F6A450B-D707-414B-A6B0-BE95B59CD66A}" type="presParOf" srcId="{732F9830-E197-4870-8771-A06A213BB896}" destId="{3308D638-9260-4537-8111-82572B4D6207}" srcOrd="0" destOrd="0" presId="urn:microsoft.com/office/officeart/2018/2/layout/IconCircleList"/>
    <dgm:cxn modelId="{04676910-9C5E-41D4-8ECC-DE258D95552D}" type="presParOf" srcId="{732F9830-E197-4870-8771-A06A213BB896}" destId="{C03C3FA1-B4A2-4007-8495-EB8B138757AC}" srcOrd="1" destOrd="0" presId="urn:microsoft.com/office/officeart/2018/2/layout/IconCircleList"/>
    <dgm:cxn modelId="{C01EF2CD-2B35-4A13-B9B7-61F81141E4F5}" type="presParOf" srcId="{732F9830-E197-4870-8771-A06A213BB896}" destId="{467E3DEB-D708-4B0B-8645-C27CBC2A3358}" srcOrd="2" destOrd="0" presId="urn:microsoft.com/office/officeart/2018/2/layout/IconCircleList"/>
    <dgm:cxn modelId="{85D9F017-3F72-4AE8-B5E2-681FEC1ADBBA}" type="presParOf" srcId="{732F9830-E197-4870-8771-A06A213BB896}" destId="{D0901794-D682-477E-98FB-6E197BB8BF8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6B4DB3-4D1A-4DE0-8E96-0C3AAA626541}"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BFAF5B2-90D0-47A6-B5C0-5DA9BE6575B4}">
      <dgm:prSet/>
      <dgm:spPr/>
      <dgm:t>
        <a:bodyPr/>
        <a:lstStyle/>
        <a:p>
          <a:pPr>
            <a:lnSpc>
              <a:spcPct val="100000"/>
            </a:lnSpc>
          </a:pPr>
          <a:r>
            <a:rPr lang="en-GB" dirty="0"/>
            <a:t>Partnership between Scotland Excel, Local Digital Office, Chubb, Skyresponse, Local Health and Social Care Partnerships</a:t>
          </a:r>
          <a:endParaRPr lang="en-US" dirty="0"/>
        </a:p>
      </dgm:t>
    </dgm:pt>
    <dgm:pt modelId="{048DB49A-5EBA-4672-8AF5-ACE108BE391B}" type="parTrans" cxnId="{5FA6480E-CA6A-45D5-A228-CF595F3D4275}">
      <dgm:prSet/>
      <dgm:spPr/>
      <dgm:t>
        <a:bodyPr/>
        <a:lstStyle/>
        <a:p>
          <a:endParaRPr lang="en-US"/>
        </a:p>
      </dgm:t>
    </dgm:pt>
    <dgm:pt modelId="{723BF5C3-815F-4AD6-A94C-3F2C612BF53B}" type="sibTrans" cxnId="{5FA6480E-CA6A-45D5-A228-CF595F3D4275}">
      <dgm:prSet/>
      <dgm:spPr/>
      <dgm:t>
        <a:bodyPr/>
        <a:lstStyle/>
        <a:p>
          <a:pPr>
            <a:lnSpc>
              <a:spcPct val="100000"/>
            </a:lnSpc>
          </a:pPr>
          <a:endParaRPr lang="en-US"/>
        </a:p>
      </dgm:t>
    </dgm:pt>
    <dgm:pt modelId="{D5C62355-9A79-4A10-A91E-C86B622923C6}">
      <dgm:prSet/>
      <dgm:spPr/>
      <dgm:t>
        <a:bodyPr/>
        <a:lstStyle/>
        <a:p>
          <a:pPr>
            <a:lnSpc>
              <a:spcPct val="100000"/>
            </a:lnSpc>
          </a:pPr>
          <a:r>
            <a:rPr lang="en-GB" dirty="0"/>
            <a:t>Resilience: cloud-based, geographically redundant</a:t>
          </a:r>
          <a:endParaRPr lang="en-US" dirty="0"/>
        </a:p>
      </dgm:t>
    </dgm:pt>
    <dgm:pt modelId="{C4939D9D-BC25-41DD-BA5B-59F03245436F}" type="parTrans" cxnId="{478C78D9-E632-4AC5-99A9-8D1D9A24815B}">
      <dgm:prSet/>
      <dgm:spPr/>
      <dgm:t>
        <a:bodyPr/>
        <a:lstStyle/>
        <a:p>
          <a:endParaRPr lang="en-US"/>
        </a:p>
      </dgm:t>
    </dgm:pt>
    <dgm:pt modelId="{A12793E1-4499-403E-96B4-24CBA6F6D105}" type="sibTrans" cxnId="{478C78D9-E632-4AC5-99A9-8D1D9A24815B}">
      <dgm:prSet/>
      <dgm:spPr/>
      <dgm:t>
        <a:bodyPr/>
        <a:lstStyle/>
        <a:p>
          <a:pPr>
            <a:lnSpc>
              <a:spcPct val="100000"/>
            </a:lnSpc>
          </a:pPr>
          <a:endParaRPr lang="en-US"/>
        </a:p>
      </dgm:t>
    </dgm:pt>
    <dgm:pt modelId="{EE56C43C-B3B8-4F6A-9580-DD800460063B}">
      <dgm:prSet/>
      <dgm:spPr/>
      <dgm:t>
        <a:bodyPr/>
        <a:lstStyle/>
        <a:p>
          <a:pPr>
            <a:lnSpc>
              <a:spcPct val="100000"/>
            </a:lnSpc>
          </a:pPr>
          <a:r>
            <a:rPr lang="en-GB"/>
            <a:t>- Collaboration: shared innovation across councils, housing providers, Government, health and social care services</a:t>
          </a:r>
          <a:endParaRPr lang="en-US"/>
        </a:p>
      </dgm:t>
    </dgm:pt>
    <dgm:pt modelId="{4293BC90-FACE-4312-AAC0-291B0E9DD534}" type="parTrans" cxnId="{BA9FAA56-6419-45A5-A5D3-75AC6A1D09EF}">
      <dgm:prSet/>
      <dgm:spPr/>
      <dgm:t>
        <a:bodyPr/>
        <a:lstStyle/>
        <a:p>
          <a:endParaRPr lang="en-US"/>
        </a:p>
      </dgm:t>
    </dgm:pt>
    <dgm:pt modelId="{73B6179A-A309-405E-A1C7-DAF7C8296D83}" type="sibTrans" cxnId="{BA9FAA56-6419-45A5-A5D3-75AC6A1D09EF}">
      <dgm:prSet/>
      <dgm:spPr/>
      <dgm:t>
        <a:bodyPr/>
        <a:lstStyle/>
        <a:p>
          <a:pPr>
            <a:lnSpc>
              <a:spcPct val="100000"/>
            </a:lnSpc>
          </a:pPr>
          <a:endParaRPr lang="en-US"/>
        </a:p>
      </dgm:t>
    </dgm:pt>
    <dgm:pt modelId="{1CF77C24-0AA1-4BB0-84EB-BD87259F432E}">
      <dgm:prSet/>
      <dgm:spPr/>
      <dgm:t>
        <a:bodyPr/>
        <a:lstStyle/>
        <a:p>
          <a:pPr>
            <a:lnSpc>
              <a:spcPct val="100000"/>
            </a:lnSpc>
          </a:pPr>
          <a:r>
            <a:rPr lang="en-GB"/>
            <a:t>- Future-proofing: API-driven, flexible integrations with technology and care systems to improve data use</a:t>
          </a:r>
          <a:endParaRPr lang="en-US"/>
        </a:p>
      </dgm:t>
    </dgm:pt>
    <dgm:pt modelId="{CD2C798C-7DD3-410C-B476-0FCCCAD41A5E}" type="parTrans" cxnId="{DF67A1C3-2266-43A5-B108-AA98F22442E4}">
      <dgm:prSet/>
      <dgm:spPr/>
      <dgm:t>
        <a:bodyPr/>
        <a:lstStyle/>
        <a:p>
          <a:endParaRPr lang="en-US"/>
        </a:p>
      </dgm:t>
    </dgm:pt>
    <dgm:pt modelId="{016789CF-A4F3-4260-8484-02B92138CEA6}" type="sibTrans" cxnId="{DF67A1C3-2266-43A5-B108-AA98F22442E4}">
      <dgm:prSet/>
      <dgm:spPr/>
      <dgm:t>
        <a:bodyPr/>
        <a:lstStyle/>
        <a:p>
          <a:endParaRPr lang="en-US"/>
        </a:p>
      </dgm:t>
    </dgm:pt>
    <dgm:pt modelId="{9364C40A-8AF1-4408-AF09-13FE3A50D673}" type="pres">
      <dgm:prSet presAssocID="{1D6B4DB3-4D1A-4DE0-8E96-0C3AAA626541}" presName="root" presStyleCnt="0">
        <dgm:presLayoutVars>
          <dgm:dir/>
          <dgm:resizeHandles val="exact"/>
        </dgm:presLayoutVars>
      </dgm:prSet>
      <dgm:spPr/>
    </dgm:pt>
    <dgm:pt modelId="{2FDF728F-D66D-4B7B-9701-271D9186315A}" type="pres">
      <dgm:prSet presAssocID="{1D6B4DB3-4D1A-4DE0-8E96-0C3AAA626541}" presName="container" presStyleCnt="0">
        <dgm:presLayoutVars>
          <dgm:dir/>
          <dgm:resizeHandles val="exact"/>
        </dgm:presLayoutVars>
      </dgm:prSet>
      <dgm:spPr/>
    </dgm:pt>
    <dgm:pt modelId="{371E74CC-474B-4B9B-B43C-C26339C22245}" type="pres">
      <dgm:prSet presAssocID="{6BFAF5B2-90D0-47A6-B5C0-5DA9BE6575B4}" presName="compNode" presStyleCnt="0"/>
      <dgm:spPr/>
    </dgm:pt>
    <dgm:pt modelId="{DC2B9A22-0273-4B26-B059-D37FEA80E557}" type="pres">
      <dgm:prSet presAssocID="{6BFAF5B2-90D0-47A6-B5C0-5DA9BE6575B4}" presName="iconBgRect" presStyleLbl="bgShp" presStyleIdx="0" presStyleCnt="4"/>
      <dgm:spPr/>
    </dgm:pt>
    <dgm:pt modelId="{63A67405-AE0A-4876-94FC-61808AB41688}" type="pres">
      <dgm:prSet presAssocID="{6BFAF5B2-90D0-47A6-B5C0-5DA9BE6575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4373CC8-2B97-4309-A934-1FAE8324268B}" type="pres">
      <dgm:prSet presAssocID="{6BFAF5B2-90D0-47A6-B5C0-5DA9BE6575B4}" presName="spaceRect" presStyleCnt="0"/>
      <dgm:spPr/>
    </dgm:pt>
    <dgm:pt modelId="{59A10125-DA8E-458E-849A-D50FB0E20C3D}" type="pres">
      <dgm:prSet presAssocID="{6BFAF5B2-90D0-47A6-B5C0-5DA9BE6575B4}" presName="textRect" presStyleLbl="revTx" presStyleIdx="0" presStyleCnt="4">
        <dgm:presLayoutVars>
          <dgm:chMax val="1"/>
          <dgm:chPref val="1"/>
        </dgm:presLayoutVars>
      </dgm:prSet>
      <dgm:spPr/>
    </dgm:pt>
    <dgm:pt modelId="{7691BBA2-0F9F-41AE-8584-98506D9DB3B1}" type="pres">
      <dgm:prSet presAssocID="{723BF5C3-815F-4AD6-A94C-3F2C612BF53B}" presName="sibTrans" presStyleLbl="sibTrans2D1" presStyleIdx="0" presStyleCnt="0"/>
      <dgm:spPr/>
    </dgm:pt>
    <dgm:pt modelId="{0756F6E9-7E94-4D80-A59E-A0371319EEBB}" type="pres">
      <dgm:prSet presAssocID="{D5C62355-9A79-4A10-A91E-C86B622923C6}" presName="compNode" presStyleCnt="0"/>
      <dgm:spPr/>
    </dgm:pt>
    <dgm:pt modelId="{85C1F9BE-8937-4165-A6DF-D3D845BCA519}" type="pres">
      <dgm:prSet presAssocID="{D5C62355-9A79-4A10-A91E-C86B622923C6}" presName="iconBgRect" presStyleLbl="bgShp" presStyleIdx="1" presStyleCnt="4"/>
      <dgm:spPr/>
    </dgm:pt>
    <dgm:pt modelId="{9CF9A7DB-6EBD-45CA-9DF3-C5FE9236FB47}" type="pres">
      <dgm:prSet presAssocID="{D5C62355-9A79-4A10-A91E-C86B622923C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0EF9909E-4691-432E-B1D6-1CBE6F2CFA2C}" type="pres">
      <dgm:prSet presAssocID="{D5C62355-9A79-4A10-A91E-C86B622923C6}" presName="spaceRect" presStyleCnt="0"/>
      <dgm:spPr/>
    </dgm:pt>
    <dgm:pt modelId="{CD1A1624-FEB4-4F75-8262-C0D76A936647}" type="pres">
      <dgm:prSet presAssocID="{D5C62355-9A79-4A10-A91E-C86B622923C6}" presName="textRect" presStyleLbl="revTx" presStyleIdx="1" presStyleCnt="4">
        <dgm:presLayoutVars>
          <dgm:chMax val="1"/>
          <dgm:chPref val="1"/>
        </dgm:presLayoutVars>
      </dgm:prSet>
      <dgm:spPr/>
    </dgm:pt>
    <dgm:pt modelId="{11AEDA13-5853-4BA9-9503-9B0C517B96AC}" type="pres">
      <dgm:prSet presAssocID="{A12793E1-4499-403E-96B4-24CBA6F6D105}" presName="sibTrans" presStyleLbl="sibTrans2D1" presStyleIdx="0" presStyleCnt="0"/>
      <dgm:spPr/>
    </dgm:pt>
    <dgm:pt modelId="{B90CFE53-72E8-4ADB-81D9-9908797A4A46}" type="pres">
      <dgm:prSet presAssocID="{EE56C43C-B3B8-4F6A-9580-DD800460063B}" presName="compNode" presStyleCnt="0"/>
      <dgm:spPr/>
    </dgm:pt>
    <dgm:pt modelId="{76CFECCE-E8FD-409D-9FDE-4DF5D12F5F15}" type="pres">
      <dgm:prSet presAssocID="{EE56C43C-B3B8-4F6A-9580-DD800460063B}" presName="iconBgRect" presStyleLbl="bgShp" presStyleIdx="2" presStyleCnt="4"/>
      <dgm:spPr/>
    </dgm:pt>
    <dgm:pt modelId="{E07B5A63-A6BF-4528-AD7F-E251D3BB6A66}" type="pres">
      <dgm:prSet presAssocID="{EE56C43C-B3B8-4F6A-9580-DD80046006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5848A47-31F6-4400-840D-7752AAE71A6C}" type="pres">
      <dgm:prSet presAssocID="{EE56C43C-B3B8-4F6A-9580-DD800460063B}" presName="spaceRect" presStyleCnt="0"/>
      <dgm:spPr/>
    </dgm:pt>
    <dgm:pt modelId="{DE858850-D6B3-46B1-A07C-B4F9B285320F}" type="pres">
      <dgm:prSet presAssocID="{EE56C43C-B3B8-4F6A-9580-DD800460063B}" presName="textRect" presStyleLbl="revTx" presStyleIdx="2" presStyleCnt="4">
        <dgm:presLayoutVars>
          <dgm:chMax val="1"/>
          <dgm:chPref val="1"/>
        </dgm:presLayoutVars>
      </dgm:prSet>
      <dgm:spPr/>
    </dgm:pt>
    <dgm:pt modelId="{9E98A603-E07B-4ACD-AC84-E3DC8C7DDD20}" type="pres">
      <dgm:prSet presAssocID="{73B6179A-A309-405E-A1C7-DAF7C8296D83}" presName="sibTrans" presStyleLbl="sibTrans2D1" presStyleIdx="0" presStyleCnt="0"/>
      <dgm:spPr/>
    </dgm:pt>
    <dgm:pt modelId="{6B488A41-E4D9-45E0-80A9-7E16646A1222}" type="pres">
      <dgm:prSet presAssocID="{1CF77C24-0AA1-4BB0-84EB-BD87259F432E}" presName="compNode" presStyleCnt="0"/>
      <dgm:spPr/>
    </dgm:pt>
    <dgm:pt modelId="{718D7436-54B9-4BF0-90DC-CE0759582813}" type="pres">
      <dgm:prSet presAssocID="{1CF77C24-0AA1-4BB0-84EB-BD87259F432E}" presName="iconBgRect" presStyleLbl="bgShp" presStyleIdx="3" presStyleCnt="4"/>
      <dgm:spPr/>
    </dgm:pt>
    <dgm:pt modelId="{15518AA5-0425-4145-ADFA-5F4622437D8F}" type="pres">
      <dgm:prSet presAssocID="{1CF77C24-0AA1-4BB0-84EB-BD87259F43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cessor"/>
        </a:ext>
      </dgm:extLst>
    </dgm:pt>
    <dgm:pt modelId="{7E3FA2C7-1771-45CB-A6A5-2AF4EA2413F9}" type="pres">
      <dgm:prSet presAssocID="{1CF77C24-0AA1-4BB0-84EB-BD87259F432E}" presName="spaceRect" presStyleCnt="0"/>
      <dgm:spPr/>
    </dgm:pt>
    <dgm:pt modelId="{43888177-4773-4243-ADD3-87D554BCBD5E}" type="pres">
      <dgm:prSet presAssocID="{1CF77C24-0AA1-4BB0-84EB-BD87259F432E}" presName="textRect" presStyleLbl="revTx" presStyleIdx="3" presStyleCnt="4">
        <dgm:presLayoutVars>
          <dgm:chMax val="1"/>
          <dgm:chPref val="1"/>
        </dgm:presLayoutVars>
      </dgm:prSet>
      <dgm:spPr/>
    </dgm:pt>
  </dgm:ptLst>
  <dgm:cxnLst>
    <dgm:cxn modelId="{5FA6480E-CA6A-45D5-A228-CF595F3D4275}" srcId="{1D6B4DB3-4D1A-4DE0-8E96-0C3AAA626541}" destId="{6BFAF5B2-90D0-47A6-B5C0-5DA9BE6575B4}" srcOrd="0" destOrd="0" parTransId="{048DB49A-5EBA-4672-8AF5-ACE108BE391B}" sibTransId="{723BF5C3-815F-4AD6-A94C-3F2C612BF53B}"/>
    <dgm:cxn modelId="{D3BE1E1B-74BD-4664-8EBD-103AD45C2E67}" type="presOf" srcId="{723BF5C3-815F-4AD6-A94C-3F2C612BF53B}" destId="{7691BBA2-0F9F-41AE-8584-98506D9DB3B1}" srcOrd="0" destOrd="0" presId="urn:microsoft.com/office/officeart/2018/2/layout/IconCircleList"/>
    <dgm:cxn modelId="{BA9FAA56-6419-45A5-A5D3-75AC6A1D09EF}" srcId="{1D6B4DB3-4D1A-4DE0-8E96-0C3AAA626541}" destId="{EE56C43C-B3B8-4F6A-9580-DD800460063B}" srcOrd="2" destOrd="0" parTransId="{4293BC90-FACE-4312-AAC0-291B0E9DD534}" sibTransId="{73B6179A-A309-405E-A1C7-DAF7C8296D83}"/>
    <dgm:cxn modelId="{DE07AC95-2083-4564-88E4-BBD33B54C706}" type="presOf" srcId="{A12793E1-4499-403E-96B4-24CBA6F6D105}" destId="{11AEDA13-5853-4BA9-9503-9B0C517B96AC}" srcOrd="0" destOrd="0" presId="urn:microsoft.com/office/officeart/2018/2/layout/IconCircleList"/>
    <dgm:cxn modelId="{7ACFAFAE-F3E2-4F42-AF60-C793A9383E60}" type="presOf" srcId="{6BFAF5B2-90D0-47A6-B5C0-5DA9BE6575B4}" destId="{59A10125-DA8E-458E-849A-D50FB0E20C3D}" srcOrd="0" destOrd="0" presId="urn:microsoft.com/office/officeart/2018/2/layout/IconCircleList"/>
    <dgm:cxn modelId="{DA1D10B1-413F-4330-84C6-3A55462BA0E1}" type="presOf" srcId="{D5C62355-9A79-4A10-A91E-C86B622923C6}" destId="{CD1A1624-FEB4-4F75-8262-C0D76A936647}" srcOrd="0" destOrd="0" presId="urn:microsoft.com/office/officeart/2018/2/layout/IconCircleList"/>
    <dgm:cxn modelId="{DF67A1C3-2266-43A5-B108-AA98F22442E4}" srcId="{1D6B4DB3-4D1A-4DE0-8E96-0C3AAA626541}" destId="{1CF77C24-0AA1-4BB0-84EB-BD87259F432E}" srcOrd="3" destOrd="0" parTransId="{CD2C798C-7DD3-410C-B476-0FCCCAD41A5E}" sibTransId="{016789CF-A4F3-4260-8484-02B92138CEA6}"/>
    <dgm:cxn modelId="{CB6C36D0-ECDA-435E-AB24-99D6E50597AB}" type="presOf" srcId="{73B6179A-A309-405E-A1C7-DAF7C8296D83}" destId="{9E98A603-E07B-4ACD-AC84-E3DC8C7DDD20}" srcOrd="0" destOrd="0" presId="urn:microsoft.com/office/officeart/2018/2/layout/IconCircleList"/>
    <dgm:cxn modelId="{478C78D9-E632-4AC5-99A9-8D1D9A24815B}" srcId="{1D6B4DB3-4D1A-4DE0-8E96-0C3AAA626541}" destId="{D5C62355-9A79-4A10-A91E-C86B622923C6}" srcOrd="1" destOrd="0" parTransId="{C4939D9D-BC25-41DD-BA5B-59F03245436F}" sibTransId="{A12793E1-4499-403E-96B4-24CBA6F6D105}"/>
    <dgm:cxn modelId="{993A35F1-BE6C-410F-9F32-823677C1510D}" type="presOf" srcId="{1D6B4DB3-4D1A-4DE0-8E96-0C3AAA626541}" destId="{9364C40A-8AF1-4408-AF09-13FE3A50D673}" srcOrd="0" destOrd="0" presId="urn:microsoft.com/office/officeart/2018/2/layout/IconCircleList"/>
    <dgm:cxn modelId="{7EF3AFF3-5711-4D0D-A195-8E24CA233AE8}" type="presOf" srcId="{EE56C43C-B3B8-4F6A-9580-DD800460063B}" destId="{DE858850-D6B3-46B1-A07C-B4F9B285320F}" srcOrd="0" destOrd="0" presId="urn:microsoft.com/office/officeart/2018/2/layout/IconCircleList"/>
    <dgm:cxn modelId="{A65B23FE-69E0-4CDF-8F6B-C14D2F70179F}" type="presOf" srcId="{1CF77C24-0AA1-4BB0-84EB-BD87259F432E}" destId="{43888177-4773-4243-ADD3-87D554BCBD5E}" srcOrd="0" destOrd="0" presId="urn:microsoft.com/office/officeart/2018/2/layout/IconCircleList"/>
    <dgm:cxn modelId="{D1D95E42-6CA5-4578-8931-34354D77A9C0}" type="presParOf" srcId="{9364C40A-8AF1-4408-AF09-13FE3A50D673}" destId="{2FDF728F-D66D-4B7B-9701-271D9186315A}" srcOrd="0" destOrd="0" presId="urn:microsoft.com/office/officeart/2018/2/layout/IconCircleList"/>
    <dgm:cxn modelId="{58452C9A-91FA-4CF0-8CBF-F550D2009C05}" type="presParOf" srcId="{2FDF728F-D66D-4B7B-9701-271D9186315A}" destId="{371E74CC-474B-4B9B-B43C-C26339C22245}" srcOrd="0" destOrd="0" presId="urn:microsoft.com/office/officeart/2018/2/layout/IconCircleList"/>
    <dgm:cxn modelId="{FD366932-B901-4EBF-AAA1-53CAF1C3AA6F}" type="presParOf" srcId="{371E74CC-474B-4B9B-B43C-C26339C22245}" destId="{DC2B9A22-0273-4B26-B059-D37FEA80E557}" srcOrd="0" destOrd="0" presId="urn:microsoft.com/office/officeart/2018/2/layout/IconCircleList"/>
    <dgm:cxn modelId="{FED42041-7520-4D6B-913C-A41D31E4F0A0}" type="presParOf" srcId="{371E74CC-474B-4B9B-B43C-C26339C22245}" destId="{63A67405-AE0A-4876-94FC-61808AB41688}" srcOrd="1" destOrd="0" presId="urn:microsoft.com/office/officeart/2018/2/layout/IconCircleList"/>
    <dgm:cxn modelId="{71ACDFCE-6C8D-4592-9936-2B2EE30A203D}" type="presParOf" srcId="{371E74CC-474B-4B9B-B43C-C26339C22245}" destId="{14373CC8-2B97-4309-A934-1FAE8324268B}" srcOrd="2" destOrd="0" presId="urn:microsoft.com/office/officeart/2018/2/layout/IconCircleList"/>
    <dgm:cxn modelId="{0EABE7D3-E7B2-4E57-930C-832C1F59A708}" type="presParOf" srcId="{371E74CC-474B-4B9B-B43C-C26339C22245}" destId="{59A10125-DA8E-458E-849A-D50FB0E20C3D}" srcOrd="3" destOrd="0" presId="urn:microsoft.com/office/officeart/2018/2/layout/IconCircleList"/>
    <dgm:cxn modelId="{5C8F81E3-98AB-4CD7-9E6F-8DA0649C3D2A}" type="presParOf" srcId="{2FDF728F-D66D-4B7B-9701-271D9186315A}" destId="{7691BBA2-0F9F-41AE-8584-98506D9DB3B1}" srcOrd="1" destOrd="0" presId="urn:microsoft.com/office/officeart/2018/2/layout/IconCircleList"/>
    <dgm:cxn modelId="{0ECCCC86-7FFE-4494-91D5-EF5D993D2834}" type="presParOf" srcId="{2FDF728F-D66D-4B7B-9701-271D9186315A}" destId="{0756F6E9-7E94-4D80-A59E-A0371319EEBB}" srcOrd="2" destOrd="0" presId="urn:microsoft.com/office/officeart/2018/2/layout/IconCircleList"/>
    <dgm:cxn modelId="{BBF85918-AF8D-4147-9B83-920EBA007294}" type="presParOf" srcId="{0756F6E9-7E94-4D80-A59E-A0371319EEBB}" destId="{85C1F9BE-8937-4165-A6DF-D3D845BCA519}" srcOrd="0" destOrd="0" presId="urn:microsoft.com/office/officeart/2018/2/layout/IconCircleList"/>
    <dgm:cxn modelId="{DDB352B2-CCB8-4377-AC89-89F7BA30BE08}" type="presParOf" srcId="{0756F6E9-7E94-4D80-A59E-A0371319EEBB}" destId="{9CF9A7DB-6EBD-45CA-9DF3-C5FE9236FB47}" srcOrd="1" destOrd="0" presId="urn:microsoft.com/office/officeart/2018/2/layout/IconCircleList"/>
    <dgm:cxn modelId="{BB83A3F4-DA9A-4DFE-BE86-CB659E626B21}" type="presParOf" srcId="{0756F6E9-7E94-4D80-A59E-A0371319EEBB}" destId="{0EF9909E-4691-432E-B1D6-1CBE6F2CFA2C}" srcOrd="2" destOrd="0" presId="urn:microsoft.com/office/officeart/2018/2/layout/IconCircleList"/>
    <dgm:cxn modelId="{2A5DF490-4D15-4A80-B9BE-0205E59B2B73}" type="presParOf" srcId="{0756F6E9-7E94-4D80-A59E-A0371319EEBB}" destId="{CD1A1624-FEB4-4F75-8262-C0D76A936647}" srcOrd="3" destOrd="0" presId="urn:microsoft.com/office/officeart/2018/2/layout/IconCircleList"/>
    <dgm:cxn modelId="{CB8F7E39-6CDA-459B-86D1-0427050D3DD5}" type="presParOf" srcId="{2FDF728F-D66D-4B7B-9701-271D9186315A}" destId="{11AEDA13-5853-4BA9-9503-9B0C517B96AC}" srcOrd="3" destOrd="0" presId="urn:microsoft.com/office/officeart/2018/2/layout/IconCircleList"/>
    <dgm:cxn modelId="{3305B28C-4913-4A7C-9F1C-7D65FD902FB0}" type="presParOf" srcId="{2FDF728F-D66D-4B7B-9701-271D9186315A}" destId="{B90CFE53-72E8-4ADB-81D9-9908797A4A46}" srcOrd="4" destOrd="0" presId="urn:microsoft.com/office/officeart/2018/2/layout/IconCircleList"/>
    <dgm:cxn modelId="{E5AA2E37-28EA-4AD5-853A-245F022D1E92}" type="presParOf" srcId="{B90CFE53-72E8-4ADB-81D9-9908797A4A46}" destId="{76CFECCE-E8FD-409D-9FDE-4DF5D12F5F15}" srcOrd="0" destOrd="0" presId="urn:microsoft.com/office/officeart/2018/2/layout/IconCircleList"/>
    <dgm:cxn modelId="{B6CBE7FC-32D9-4C19-B2ED-94F8F27B694B}" type="presParOf" srcId="{B90CFE53-72E8-4ADB-81D9-9908797A4A46}" destId="{E07B5A63-A6BF-4528-AD7F-E251D3BB6A66}" srcOrd="1" destOrd="0" presId="urn:microsoft.com/office/officeart/2018/2/layout/IconCircleList"/>
    <dgm:cxn modelId="{9FB707BA-6195-4AF2-9337-32723DA89BE0}" type="presParOf" srcId="{B90CFE53-72E8-4ADB-81D9-9908797A4A46}" destId="{85848A47-31F6-4400-840D-7752AAE71A6C}" srcOrd="2" destOrd="0" presId="urn:microsoft.com/office/officeart/2018/2/layout/IconCircleList"/>
    <dgm:cxn modelId="{20339147-39C6-4E56-B0BE-64620A3E2A5E}" type="presParOf" srcId="{B90CFE53-72E8-4ADB-81D9-9908797A4A46}" destId="{DE858850-D6B3-46B1-A07C-B4F9B285320F}" srcOrd="3" destOrd="0" presId="urn:microsoft.com/office/officeart/2018/2/layout/IconCircleList"/>
    <dgm:cxn modelId="{95026055-0A1A-4261-A83D-F51160548307}" type="presParOf" srcId="{2FDF728F-D66D-4B7B-9701-271D9186315A}" destId="{9E98A603-E07B-4ACD-AC84-E3DC8C7DDD20}" srcOrd="5" destOrd="0" presId="urn:microsoft.com/office/officeart/2018/2/layout/IconCircleList"/>
    <dgm:cxn modelId="{C6544F83-5F3C-4FEB-ACBC-14578FC6A3E1}" type="presParOf" srcId="{2FDF728F-D66D-4B7B-9701-271D9186315A}" destId="{6B488A41-E4D9-45E0-80A9-7E16646A1222}" srcOrd="6" destOrd="0" presId="urn:microsoft.com/office/officeart/2018/2/layout/IconCircleList"/>
    <dgm:cxn modelId="{864E3C58-0475-4032-8C56-E5A873AABE07}" type="presParOf" srcId="{6B488A41-E4D9-45E0-80A9-7E16646A1222}" destId="{718D7436-54B9-4BF0-90DC-CE0759582813}" srcOrd="0" destOrd="0" presId="urn:microsoft.com/office/officeart/2018/2/layout/IconCircleList"/>
    <dgm:cxn modelId="{C4B09B24-B6F1-497C-A34B-FDC382FA7DA2}" type="presParOf" srcId="{6B488A41-E4D9-45E0-80A9-7E16646A1222}" destId="{15518AA5-0425-4145-ADFA-5F4622437D8F}" srcOrd="1" destOrd="0" presId="urn:microsoft.com/office/officeart/2018/2/layout/IconCircleList"/>
    <dgm:cxn modelId="{9E9AC504-420B-437C-A85A-35F2ED1D211B}" type="presParOf" srcId="{6B488A41-E4D9-45E0-80A9-7E16646A1222}" destId="{7E3FA2C7-1771-45CB-A6A5-2AF4EA2413F9}" srcOrd="2" destOrd="0" presId="urn:microsoft.com/office/officeart/2018/2/layout/IconCircleList"/>
    <dgm:cxn modelId="{E10578CA-ECD2-4F7F-9C3C-4087F3151AB8}" type="presParOf" srcId="{6B488A41-E4D9-45E0-80A9-7E16646A1222}" destId="{43888177-4773-4243-ADD3-87D554BCBD5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C7E06A-9B89-4814-8497-6B8E7845E82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21D7325-AAEA-426F-97A0-A83C1834867C}">
      <dgm:prSet/>
      <dgm:spPr/>
      <dgm:t>
        <a:bodyPr/>
        <a:lstStyle/>
        <a:p>
          <a:pPr>
            <a:defRPr cap="all"/>
          </a:pPr>
          <a:r>
            <a:rPr lang="en-GB" dirty="0"/>
            <a:t>Service improvements</a:t>
          </a:r>
        </a:p>
        <a:p>
          <a:pPr>
            <a:defRPr cap="all"/>
          </a:pPr>
          <a:r>
            <a:rPr lang="en-GB" dirty="0"/>
            <a:t> Enhanced efficiencies, Improved reporting/insights, improved partnership data and functionality </a:t>
          </a:r>
          <a:endParaRPr lang="en-US" dirty="0"/>
        </a:p>
      </dgm:t>
    </dgm:pt>
    <dgm:pt modelId="{24631BF7-17FC-488C-8643-6DD209505FC6}" type="parTrans" cxnId="{62CB90FD-EDAE-4F1A-8580-3567FCB53516}">
      <dgm:prSet/>
      <dgm:spPr/>
      <dgm:t>
        <a:bodyPr/>
        <a:lstStyle/>
        <a:p>
          <a:endParaRPr lang="en-US"/>
        </a:p>
      </dgm:t>
    </dgm:pt>
    <dgm:pt modelId="{3F789111-2698-46C8-B91A-114EB68C4D65}" type="sibTrans" cxnId="{62CB90FD-EDAE-4F1A-8580-3567FCB53516}">
      <dgm:prSet/>
      <dgm:spPr/>
      <dgm:t>
        <a:bodyPr/>
        <a:lstStyle/>
        <a:p>
          <a:endParaRPr lang="en-US"/>
        </a:p>
      </dgm:t>
    </dgm:pt>
    <dgm:pt modelId="{AD4DB0B0-5EEE-4AEB-91C1-313F1A03A966}">
      <dgm:prSet/>
      <dgm:spPr/>
      <dgm:t>
        <a:bodyPr/>
        <a:lstStyle/>
        <a:p>
          <a:pPr>
            <a:defRPr cap="all"/>
          </a:pPr>
          <a:r>
            <a:rPr lang="en-GB" dirty="0"/>
            <a:t>Staff benefits</a:t>
          </a:r>
        </a:p>
        <a:p>
          <a:pPr>
            <a:defRPr cap="all"/>
          </a:pPr>
          <a:r>
            <a:rPr lang="en-GB" dirty="0"/>
            <a:t> user friendly system, faster call handling, better visibility of call flows</a:t>
          </a:r>
          <a:endParaRPr lang="en-US" dirty="0"/>
        </a:p>
      </dgm:t>
    </dgm:pt>
    <dgm:pt modelId="{3A38A899-C21A-4DF1-865B-35B3F24AFA1C}" type="parTrans" cxnId="{33DA58B3-825F-4ACA-8078-254FDE7253EB}">
      <dgm:prSet/>
      <dgm:spPr/>
      <dgm:t>
        <a:bodyPr/>
        <a:lstStyle/>
        <a:p>
          <a:endParaRPr lang="en-US"/>
        </a:p>
      </dgm:t>
    </dgm:pt>
    <dgm:pt modelId="{E0C97AC3-8D85-4225-AD38-6ED340A5D16D}" type="sibTrans" cxnId="{33DA58B3-825F-4ACA-8078-254FDE7253EB}">
      <dgm:prSet/>
      <dgm:spPr/>
      <dgm:t>
        <a:bodyPr/>
        <a:lstStyle/>
        <a:p>
          <a:endParaRPr lang="en-US"/>
        </a:p>
      </dgm:t>
    </dgm:pt>
    <dgm:pt modelId="{45393B7D-AB9B-4E1A-A12B-AD70416E3915}">
      <dgm:prSet/>
      <dgm:spPr/>
      <dgm:t>
        <a:bodyPr/>
        <a:lstStyle/>
        <a:p>
          <a:pPr>
            <a:defRPr cap="all"/>
          </a:pPr>
          <a:r>
            <a:rPr lang="en-GB" dirty="0"/>
            <a:t>Strategic advantage</a:t>
          </a:r>
        </a:p>
        <a:p>
          <a:pPr>
            <a:defRPr cap="all"/>
          </a:pPr>
          <a:r>
            <a:rPr lang="en-GB" dirty="0"/>
            <a:t> part of a partnership ecosystem for innovation, positioned for proactive and preventative telecare, greater resilience </a:t>
          </a:r>
          <a:endParaRPr lang="en-US" dirty="0"/>
        </a:p>
      </dgm:t>
    </dgm:pt>
    <dgm:pt modelId="{D67B5482-FE8E-4A8C-B902-40619DF8F94D}" type="parTrans" cxnId="{A69C03E8-6290-4811-861E-26CA1017B2AC}">
      <dgm:prSet/>
      <dgm:spPr/>
      <dgm:t>
        <a:bodyPr/>
        <a:lstStyle/>
        <a:p>
          <a:endParaRPr lang="en-US"/>
        </a:p>
      </dgm:t>
    </dgm:pt>
    <dgm:pt modelId="{E5C4848D-D304-4AC1-8D50-9D1E5CE49D6C}" type="sibTrans" cxnId="{A69C03E8-6290-4811-861E-26CA1017B2AC}">
      <dgm:prSet/>
      <dgm:spPr/>
      <dgm:t>
        <a:bodyPr/>
        <a:lstStyle/>
        <a:p>
          <a:endParaRPr lang="en-US"/>
        </a:p>
      </dgm:t>
    </dgm:pt>
    <dgm:pt modelId="{99136A12-083D-47A5-A51C-7D00608769B1}">
      <dgm:prSet/>
      <dgm:spPr/>
      <dgm:t>
        <a:bodyPr/>
        <a:lstStyle/>
        <a:p>
          <a:pPr>
            <a:defRPr cap="all"/>
          </a:pPr>
          <a:r>
            <a:rPr lang="en-GB" dirty="0"/>
            <a:t>Shared learning</a:t>
          </a:r>
        </a:p>
        <a:p>
          <a:pPr>
            <a:defRPr cap="all"/>
          </a:pPr>
          <a:r>
            <a:rPr lang="en-GB" dirty="0"/>
            <a:t> contributing to national best practice</a:t>
          </a:r>
        </a:p>
        <a:p>
          <a:pPr>
            <a:defRPr cap="all"/>
          </a:pPr>
          <a:r>
            <a:rPr lang="en-GB" dirty="0"/>
            <a:t>Supporting the one Scotland approach</a:t>
          </a:r>
          <a:endParaRPr lang="en-US" dirty="0"/>
        </a:p>
      </dgm:t>
    </dgm:pt>
    <dgm:pt modelId="{D971BC06-488F-4083-B6A9-A87E187A1055}" type="parTrans" cxnId="{F2472CC6-3478-4B88-A591-DFB2374F556D}">
      <dgm:prSet/>
      <dgm:spPr/>
      <dgm:t>
        <a:bodyPr/>
        <a:lstStyle/>
        <a:p>
          <a:endParaRPr lang="en-US"/>
        </a:p>
      </dgm:t>
    </dgm:pt>
    <dgm:pt modelId="{9B4A70FA-A4A7-47F3-B01B-EFBE88780FC4}" type="sibTrans" cxnId="{F2472CC6-3478-4B88-A591-DFB2374F556D}">
      <dgm:prSet/>
      <dgm:spPr/>
      <dgm:t>
        <a:bodyPr/>
        <a:lstStyle/>
        <a:p>
          <a:endParaRPr lang="en-US"/>
        </a:p>
      </dgm:t>
    </dgm:pt>
    <dgm:pt modelId="{E981DA66-504B-4C54-8DB1-5E49900EAE98}">
      <dgm:prSet/>
      <dgm:spPr/>
      <dgm:t>
        <a:bodyPr/>
        <a:lstStyle/>
        <a:p>
          <a:pPr>
            <a:defRPr cap="all"/>
          </a:pPr>
          <a:r>
            <a:rPr lang="en-GB" dirty="0"/>
            <a:t>Cost</a:t>
          </a:r>
        </a:p>
        <a:p>
          <a:pPr>
            <a:defRPr cap="all"/>
          </a:pPr>
          <a:r>
            <a:rPr lang="en-GB" dirty="0"/>
            <a:t> Savings across platform infrastructure and telephony</a:t>
          </a:r>
          <a:endParaRPr lang="en-US" dirty="0"/>
        </a:p>
      </dgm:t>
    </dgm:pt>
    <dgm:pt modelId="{513C8FF6-3107-47C3-9321-BEF0116D2942}" type="parTrans" cxnId="{E33A4616-D2D7-4335-968E-C64C1A0D66DB}">
      <dgm:prSet/>
      <dgm:spPr/>
      <dgm:t>
        <a:bodyPr/>
        <a:lstStyle/>
        <a:p>
          <a:endParaRPr lang="en-US"/>
        </a:p>
      </dgm:t>
    </dgm:pt>
    <dgm:pt modelId="{69CF6798-21C0-4A45-BA71-BB876CBAF9CC}" type="sibTrans" cxnId="{E33A4616-D2D7-4335-968E-C64C1A0D66DB}">
      <dgm:prSet/>
      <dgm:spPr/>
      <dgm:t>
        <a:bodyPr/>
        <a:lstStyle/>
        <a:p>
          <a:endParaRPr lang="en-US"/>
        </a:p>
      </dgm:t>
    </dgm:pt>
    <dgm:pt modelId="{A3E1E98E-E2C5-447E-8464-21CDB50E55CF}" type="pres">
      <dgm:prSet presAssocID="{A8C7E06A-9B89-4814-8497-6B8E7845E824}" presName="root" presStyleCnt="0">
        <dgm:presLayoutVars>
          <dgm:dir/>
          <dgm:resizeHandles val="exact"/>
        </dgm:presLayoutVars>
      </dgm:prSet>
      <dgm:spPr/>
    </dgm:pt>
    <dgm:pt modelId="{A4149C97-47A0-4863-9C9D-A0AF6DF3AE93}" type="pres">
      <dgm:prSet presAssocID="{D21D7325-AAEA-426F-97A0-A83C1834867C}" presName="compNode" presStyleCnt="0"/>
      <dgm:spPr/>
    </dgm:pt>
    <dgm:pt modelId="{513BA3C9-A52E-4A51-8671-EAFEE24711E7}" type="pres">
      <dgm:prSet presAssocID="{D21D7325-AAEA-426F-97A0-A83C1834867C}" presName="iconBgRect" presStyleLbl="bgShp" presStyleIdx="0" presStyleCnt="5"/>
      <dgm:spPr>
        <a:prstGeom prst="round2DiagRect">
          <a:avLst>
            <a:gd name="adj1" fmla="val 29727"/>
            <a:gd name="adj2" fmla="val 0"/>
          </a:avLst>
        </a:prstGeom>
      </dgm:spPr>
    </dgm:pt>
    <dgm:pt modelId="{74B9BA18-C409-42D7-BA3E-20C5C4A07F70}" type="pres">
      <dgm:prSet presAssocID="{D21D7325-AAEA-426F-97A0-A83C1834867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7C9EA4E5-E396-4FE5-8695-F0818D021769}" type="pres">
      <dgm:prSet presAssocID="{D21D7325-AAEA-426F-97A0-A83C1834867C}" presName="spaceRect" presStyleCnt="0"/>
      <dgm:spPr/>
    </dgm:pt>
    <dgm:pt modelId="{EFBDDF3B-3F69-4011-A43B-258B5C2C11A1}" type="pres">
      <dgm:prSet presAssocID="{D21D7325-AAEA-426F-97A0-A83C1834867C}" presName="textRect" presStyleLbl="revTx" presStyleIdx="0" presStyleCnt="5">
        <dgm:presLayoutVars>
          <dgm:chMax val="1"/>
          <dgm:chPref val="1"/>
        </dgm:presLayoutVars>
      </dgm:prSet>
      <dgm:spPr/>
    </dgm:pt>
    <dgm:pt modelId="{244636F1-2F8D-4F9B-B2D8-BAFAD09EEF36}" type="pres">
      <dgm:prSet presAssocID="{3F789111-2698-46C8-B91A-114EB68C4D65}" presName="sibTrans" presStyleCnt="0"/>
      <dgm:spPr/>
    </dgm:pt>
    <dgm:pt modelId="{8F9DB719-C7C8-4279-BF32-4554ECA442F0}" type="pres">
      <dgm:prSet presAssocID="{AD4DB0B0-5EEE-4AEB-91C1-313F1A03A966}" presName="compNode" presStyleCnt="0"/>
      <dgm:spPr/>
    </dgm:pt>
    <dgm:pt modelId="{EAF21E35-449C-40F8-AE1A-6AAD808B63C3}" type="pres">
      <dgm:prSet presAssocID="{AD4DB0B0-5EEE-4AEB-91C1-313F1A03A966}" presName="iconBgRect" presStyleLbl="bgShp" presStyleIdx="1" presStyleCnt="5"/>
      <dgm:spPr>
        <a:prstGeom prst="round2DiagRect">
          <a:avLst>
            <a:gd name="adj1" fmla="val 29727"/>
            <a:gd name="adj2" fmla="val 0"/>
          </a:avLst>
        </a:prstGeom>
      </dgm:spPr>
    </dgm:pt>
    <dgm:pt modelId="{811108F9-2BF7-4A76-974E-30D5E035B0A2}" type="pres">
      <dgm:prSet presAssocID="{AD4DB0B0-5EEE-4AEB-91C1-313F1A03A96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456A5061-CA16-437D-B516-6432AC5D1788}" type="pres">
      <dgm:prSet presAssocID="{AD4DB0B0-5EEE-4AEB-91C1-313F1A03A966}" presName="spaceRect" presStyleCnt="0"/>
      <dgm:spPr/>
    </dgm:pt>
    <dgm:pt modelId="{3B2A19FD-4AA1-4FFE-AD84-8A7BBE2030DC}" type="pres">
      <dgm:prSet presAssocID="{AD4DB0B0-5EEE-4AEB-91C1-313F1A03A966}" presName="textRect" presStyleLbl="revTx" presStyleIdx="1" presStyleCnt="5">
        <dgm:presLayoutVars>
          <dgm:chMax val="1"/>
          <dgm:chPref val="1"/>
        </dgm:presLayoutVars>
      </dgm:prSet>
      <dgm:spPr/>
    </dgm:pt>
    <dgm:pt modelId="{A48949FD-C6EA-4F75-94E5-907583C8A793}" type="pres">
      <dgm:prSet presAssocID="{E0C97AC3-8D85-4225-AD38-6ED340A5D16D}" presName="sibTrans" presStyleCnt="0"/>
      <dgm:spPr/>
    </dgm:pt>
    <dgm:pt modelId="{4B3B886E-2192-4BD4-B314-FE585ED1F839}" type="pres">
      <dgm:prSet presAssocID="{45393B7D-AB9B-4E1A-A12B-AD70416E3915}" presName="compNode" presStyleCnt="0"/>
      <dgm:spPr/>
    </dgm:pt>
    <dgm:pt modelId="{812807C4-421C-4568-814C-778EF62CDB5F}" type="pres">
      <dgm:prSet presAssocID="{45393B7D-AB9B-4E1A-A12B-AD70416E3915}" presName="iconBgRect" presStyleLbl="bgShp" presStyleIdx="2" presStyleCnt="5"/>
      <dgm:spPr>
        <a:prstGeom prst="round2DiagRect">
          <a:avLst>
            <a:gd name="adj1" fmla="val 29727"/>
            <a:gd name="adj2" fmla="val 0"/>
          </a:avLst>
        </a:prstGeom>
      </dgm:spPr>
    </dgm:pt>
    <dgm:pt modelId="{8E845DC4-58B6-4AD5-B2D8-37F86182D599}" type="pres">
      <dgm:prSet presAssocID="{45393B7D-AB9B-4E1A-A12B-AD70416E391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2FF241BA-FDFC-41E6-8560-8DB262FBD306}" type="pres">
      <dgm:prSet presAssocID="{45393B7D-AB9B-4E1A-A12B-AD70416E3915}" presName="spaceRect" presStyleCnt="0"/>
      <dgm:spPr/>
    </dgm:pt>
    <dgm:pt modelId="{749F8B32-D7E5-4F60-A163-87D8EC8E11B1}" type="pres">
      <dgm:prSet presAssocID="{45393B7D-AB9B-4E1A-A12B-AD70416E3915}" presName="textRect" presStyleLbl="revTx" presStyleIdx="2" presStyleCnt="5">
        <dgm:presLayoutVars>
          <dgm:chMax val="1"/>
          <dgm:chPref val="1"/>
        </dgm:presLayoutVars>
      </dgm:prSet>
      <dgm:spPr/>
    </dgm:pt>
    <dgm:pt modelId="{4D5965DC-6616-4B31-B0C3-6E8CA13BF53F}" type="pres">
      <dgm:prSet presAssocID="{E5C4848D-D304-4AC1-8D50-9D1E5CE49D6C}" presName="sibTrans" presStyleCnt="0"/>
      <dgm:spPr/>
    </dgm:pt>
    <dgm:pt modelId="{FB160A6D-105F-4349-B30C-6ADD8501861D}" type="pres">
      <dgm:prSet presAssocID="{99136A12-083D-47A5-A51C-7D00608769B1}" presName="compNode" presStyleCnt="0"/>
      <dgm:spPr/>
    </dgm:pt>
    <dgm:pt modelId="{3BA38BB7-895E-46C2-BCD0-D5F9CC66EBAB}" type="pres">
      <dgm:prSet presAssocID="{99136A12-083D-47A5-A51C-7D00608769B1}" presName="iconBgRect" presStyleLbl="bgShp" presStyleIdx="3" presStyleCnt="5"/>
      <dgm:spPr>
        <a:prstGeom prst="round2DiagRect">
          <a:avLst>
            <a:gd name="adj1" fmla="val 29727"/>
            <a:gd name="adj2" fmla="val 0"/>
          </a:avLst>
        </a:prstGeom>
      </dgm:spPr>
    </dgm:pt>
    <dgm:pt modelId="{E28C1C55-8DC6-4BA3-BAAF-FA3DE5F42A5D}" type="pres">
      <dgm:prSet presAssocID="{99136A12-083D-47A5-A51C-7D00608769B1}"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onnections with solid fill"/>
        </a:ext>
      </dgm:extLst>
    </dgm:pt>
    <dgm:pt modelId="{E05B1CD0-C3E6-4971-96A4-C62EAB9097AF}" type="pres">
      <dgm:prSet presAssocID="{99136A12-083D-47A5-A51C-7D00608769B1}" presName="spaceRect" presStyleCnt="0"/>
      <dgm:spPr/>
    </dgm:pt>
    <dgm:pt modelId="{980B0C82-2483-4DB7-81B5-31D18044DBF8}" type="pres">
      <dgm:prSet presAssocID="{99136A12-083D-47A5-A51C-7D00608769B1}" presName="textRect" presStyleLbl="revTx" presStyleIdx="3" presStyleCnt="5">
        <dgm:presLayoutVars>
          <dgm:chMax val="1"/>
          <dgm:chPref val="1"/>
        </dgm:presLayoutVars>
      </dgm:prSet>
      <dgm:spPr/>
    </dgm:pt>
    <dgm:pt modelId="{274BC773-5130-4375-8D60-96188081BE28}" type="pres">
      <dgm:prSet presAssocID="{9B4A70FA-A4A7-47F3-B01B-EFBE88780FC4}" presName="sibTrans" presStyleCnt="0"/>
      <dgm:spPr/>
    </dgm:pt>
    <dgm:pt modelId="{A69C085D-A417-4498-9425-79EF2CC3CC26}" type="pres">
      <dgm:prSet presAssocID="{E981DA66-504B-4C54-8DB1-5E49900EAE98}" presName="compNode" presStyleCnt="0"/>
      <dgm:spPr/>
    </dgm:pt>
    <dgm:pt modelId="{6B6118B5-17EE-4DBE-8A59-CD55C585B98B}" type="pres">
      <dgm:prSet presAssocID="{E981DA66-504B-4C54-8DB1-5E49900EAE98}" presName="iconBgRect" presStyleLbl="bgShp" presStyleIdx="4" presStyleCnt="5"/>
      <dgm:spPr>
        <a:prstGeom prst="round2DiagRect">
          <a:avLst>
            <a:gd name="adj1" fmla="val 29727"/>
            <a:gd name="adj2" fmla="val 0"/>
          </a:avLst>
        </a:prstGeom>
      </dgm:spPr>
    </dgm:pt>
    <dgm:pt modelId="{BE28495D-29CE-435A-A62C-3428C13908FB}" type="pres">
      <dgm:prSet presAssocID="{E981DA66-504B-4C54-8DB1-5E49900EAE98}"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und with solid fill"/>
        </a:ext>
      </dgm:extLst>
    </dgm:pt>
    <dgm:pt modelId="{B0C0B0FE-EB9C-4B8D-A2BD-B500E0D75143}" type="pres">
      <dgm:prSet presAssocID="{E981DA66-504B-4C54-8DB1-5E49900EAE98}" presName="spaceRect" presStyleCnt="0"/>
      <dgm:spPr/>
    </dgm:pt>
    <dgm:pt modelId="{B9007AFE-9445-4711-9BA3-58FEBF720257}" type="pres">
      <dgm:prSet presAssocID="{E981DA66-504B-4C54-8DB1-5E49900EAE98}" presName="textRect" presStyleLbl="revTx" presStyleIdx="4" presStyleCnt="5">
        <dgm:presLayoutVars>
          <dgm:chMax val="1"/>
          <dgm:chPref val="1"/>
        </dgm:presLayoutVars>
      </dgm:prSet>
      <dgm:spPr/>
    </dgm:pt>
  </dgm:ptLst>
  <dgm:cxnLst>
    <dgm:cxn modelId="{07DE3108-8A09-427F-90A1-CA8260A30434}" type="presOf" srcId="{99136A12-083D-47A5-A51C-7D00608769B1}" destId="{980B0C82-2483-4DB7-81B5-31D18044DBF8}" srcOrd="0" destOrd="0" presId="urn:microsoft.com/office/officeart/2018/5/layout/IconLeafLabelList"/>
    <dgm:cxn modelId="{E33A4616-D2D7-4335-968E-C64C1A0D66DB}" srcId="{A8C7E06A-9B89-4814-8497-6B8E7845E824}" destId="{E981DA66-504B-4C54-8DB1-5E49900EAE98}" srcOrd="4" destOrd="0" parTransId="{513C8FF6-3107-47C3-9321-BEF0116D2942}" sibTransId="{69CF6798-21C0-4A45-BA71-BB876CBAF9CC}"/>
    <dgm:cxn modelId="{0FF95A18-D0BD-4E54-AFB6-47EC1ADE2318}" type="presOf" srcId="{A8C7E06A-9B89-4814-8497-6B8E7845E824}" destId="{A3E1E98E-E2C5-447E-8464-21CDB50E55CF}" srcOrd="0" destOrd="0" presId="urn:microsoft.com/office/officeart/2018/5/layout/IconLeafLabelList"/>
    <dgm:cxn modelId="{0D81308D-8D27-47C1-BC9E-A307C42B71C2}" type="presOf" srcId="{E981DA66-504B-4C54-8DB1-5E49900EAE98}" destId="{B9007AFE-9445-4711-9BA3-58FEBF720257}" srcOrd="0" destOrd="0" presId="urn:microsoft.com/office/officeart/2018/5/layout/IconLeafLabelList"/>
    <dgm:cxn modelId="{DC084FB3-0DA5-439D-A7DD-530D0D6F01E0}" type="presOf" srcId="{AD4DB0B0-5EEE-4AEB-91C1-313F1A03A966}" destId="{3B2A19FD-4AA1-4FFE-AD84-8A7BBE2030DC}" srcOrd="0" destOrd="0" presId="urn:microsoft.com/office/officeart/2018/5/layout/IconLeafLabelList"/>
    <dgm:cxn modelId="{33DA58B3-825F-4ACA-8078-254FDE7253EB}" srcId="{A8C7E06A-9B89-4814-8497-6B8E7845E824}" destId="{AD4DB0B0-5EEE-4AEB-91C1-313F1A03A966}" srcOrd="1" destOrd="0" parTransId="{3A38A899-C21A-4DF1-865B-35B3F24AFA1C}" sibTransId="{E0C97AC3-8D85-4225-AD38-6ED340A5D16D}"/>
    <dgm:cxn modelId="{F2472CC6-3478-4B88-A591-DFB2374F556D}" srcId="{A8C7E06A-9B89-4814-8497-6B8E7845E824}" destId="{99136A12-083D-47A5-A51C-7D00608769B1}" srcOrd="3" destOrd="0" parTransId="{D971BC06-488F-4083-B6A9-A87E187A1055}" sibTransId="{9B4A70FA-A4A7-47F3-B01B-EFBE88780FC4}"/>
    <dgm:cxn modelId="{DC94DCCF-48A7-404C-BF3E-F6653BD1A527}" type="presOf" srcId="{D21D7325-AAEA-426F-97A0-A83C1834867C}" destId="{EFBDDF3B-3F69-4011-A43B-258B5C2C11A1}" srcOrd="0" destOrd="0" presId="urn:microsoft.com/office/officeart/2018/5/layout/IconLeafLabelList"/>
    <dgm:cxn modelId="{9972B1D2-FF87-4BDD-9DF5-62693A5D26D6}" type="presOf" srcId="{45393B7D-AB9B-4E1A-A12B-AD70416E3915}" destId="{749F8B32-D7E5-4F60-A163-87D8EC8E11B1}" srcOrd="0" destOrd="0" presId="urn:microsoft.com/office/officeart/2018/5/layout/IconLeafLabelList"/>
    <dgm:cxn modelId="{A69C03E8-6290-4811-861E-26CA1017B2AC}" srcId="{A8C7E06A-9B89-4814-8497-6B8E7845E824}" destId="{45393B7D-AB9B-4E1A-A12B-AD70416E3915}" srcOrd="2" destOrd="0" parTransId="{D67B5482-FE8E-4A8C-B902-40619DF8F94D}" sibTransId="{E5C4848D-D304-4AC1-8D50-9D1E5CE49D6C}"/>
    <dgm:cxn modelId="{62CB90FD-EDAE-4F1A-8580-3567FCB53516}" srcId="{A8C7E06A-9B89-4814-8497-6B8E7845E824}" destId="{D21D7325-AAEA-426F-97A0-A83C1834867C}" srcOrd="0" destOrd="0" parTransId="{24631BF7-17FC-488C-8643-6DD209505FC6}" sibTransId="{3F789111-2698-46C8-B91A-114EB68C4D65}"/>
    <dgm:cxn modelId="{28DA9123-66CD-428E-BC47-6174BA0C024A}" type="presParOf" srcId="{A3E1E98E-E2C5-447E-8464-21CDB50E55CF}" destId="{A4149C97-47A0-4863-9C9D-A0AF6DF3AE93}" srcOrd="0" destOrd="0" presId="urn:microsoft.com/office/officeart/2018/5/layout/IconLeafLabelList"/>
    <dgm:cxn modelId="{149286B0-8809-4EB1-8BA4-78A89156FC9A}" type="presParOf" srcId="{A4149C97-47A0-4863-9C9D-A0AF6DF3AE93}" destId="{513BA3C9-A52E-4A51-8671-EAFEE24711E7}" srcOrd="0" destOrd="0" presId="urn:microsoft.com/office/officeart/2018/5/layout/IconLeafLabelList"/>
    <dgm:cxn modelId="{BF71A066-667C-49AA-B67B-DD59D9B14F14}" type="presParOf" srcId="{A4149C97-47A0-4863-9C9D-A0AF6DF3AE93}" destId="{74B9BA18-C409-42D7-BA3E-20C5C4A07F70}" srcOrd="1" destOrd="0" presId="urn:microsoft.com/office/officeart/2018/5/layout/IconLeafLabelList"/>
    <dgm:cxn modelId="{D329F9D4-385D-45F5-9400-0E172DE4F785}" type="presParOf" srcId="{A4149C97-47A0-4863-9C9D-A0AF6DF3AE93}" destId="{7C9EA4E5-E396-4FE5-8695-F0818D021769}" srcOrd="2" destOrd="0" presId="urn:microsoft.com/office/officeart/2018/5/layout/IconLeafLabelList"/>
    <dgm:cxn modelId="{129F65C7-89E8-4FD6-92BD-BC840D48533B}" type="presParOf" srcId="{A4149C97-47A0-4863-9C9D-A0AF6DF3AE93}" destId="{EFBDDF3B-3F69-4011-A43B-258B5C2C11A1}" srcOrd="3" destOrd="0" presId="urn:microsoft.com/office/officeart/2018/5/layout/IconLeafLabelList"/>
    <dgm:cxn modelId="{BAB9DD03-1393-4B7E-8A25-9B8F566FA31C}" type="presParOf" srcId="{A3E1E98E-E2C5-447E-8464-21CDB50E55CF}" destId="{244636F1-2F8D-4F9B-B2D8-BAFAD09EEF36}" srcOrd="1" destOrd="0" presId="urn:microsoft.com/office/officeart/2018/5/layout/IconLeafLabelList"/>
    <dgm:cxn modelId="{2DBB8120-899C-40A7-9EC2-098FFBBE4849}" type="presParOf" srcId="{A3E1E98E-E2C5-447E-8464-21CDB50E55CF}" destId="{8F9DB719-C7C8-4279-BF32-4554ECA442F0}" srcOrd="2" destOrd="0" presId="urn:microsoft.com/office/officeart/2018/5/layout/IconLeafLabelList"/>
    <dgm:cxn modelId="{8CCD052C-3942-49C4-97BC-34F2205E2482}" type="presParOf" srcId="{8F9DB719-C7C8-4279-BF32-4554ECA442F0}" destId="{EAF21E35-449C-40F8-AE1A-6AAD808B63C3}" srcOrd="0" destOrd="0" presId="urn:microsoft.com/office/officeart/2018/5/layout/IconLeafLabelList"/>
    <dgm:cxn modelId="{95CF51DC-E575-4458-81F8-B0D3314E6A9E}" type="presParOf" srcId="{8F9DB719-C7C8-4279-BF32-4554ECA442F0}" destId="{811108F9-2BF7-4A76-974E-30D5E035B0A2}" srcOrd="1" destOrd="0" presId="urn:microsoft.com/office/officeart/2018/5/layout/IconLeafLabelList"/>
    <dgm:cxn modelId="{A0317E96-78C1-42E9-8F7F-2AFC783466AC}" type="presParOf" srcId="{8F9DB719-C7C8-4279-BF32-4554ECA442F0}" destId="{456A5061-CA16-437D-B516-6432AC5D1788}" srcOrd="2" destOrd="0" presId="urn:microsoft.com/office/officeart/2018/5/layout/IconLeafLabelList"/>
    <dgm:cxn modelId="{F017E00B-FD8E-4AE0-ACBF-3642329B13E6}" type="presParOf" srcId="{8F9DB719-C7C8-4279-BF32-4554ECA442F0}" destId="{3B2A19FD-4AA1-4FFE-AD84-8A7BBE2030DC}" srcOrd="3" destOrd="0" presId="urn:microsoft.com/office/officeart/2018/5/layout/IconLeafLabelList"/>
    <dgm:cxn modelId="{050C75AB-C655-49E7-9805-DE83E4EC232A}" type="presParOf" srcId="{A3E1E98E-E2C5-447E-8464-21CDB50E55CF}" destId="{A48949FD-C6EA-4F75-94E5-907583C8A793}" srcOrd="3" destOrd="0" presId="urn:microsoft.com/office/officeart/2018/5/layout/IconLeafLabelList"/>
    <dgm:cxn modelId="{824E7358-0277-4DF8-A6DE-67E409E3E201}" type="presParOf" srcId="{A3E1E98E-E2C5-447E-8464-21CDB50E55CF}" destId="{4B3B886E-2192-4BD4-B314-FE585ED1F839}" srcOrd="4" destOrd="0" presId="urn:microsoft.com/office/officeart/2018/5/layout/IconLeafLabelList"/>
    <dgm:cxn modelId="{DC7F0C6E-6808-4F8D-B19D-EF1B8B023DDA}" type="presParOf" srcId="{4B3B886E-2192-4BD4-B314-FE585ED1F839}" destId="{812807C4-421C-4568-814C-778EF62CDB5F}" srcOrd="0" destOrd="0" presId="urn:microsoft.com/office/officeart/2018/5/layout/IconLeafLabelList"/>
    <dgm:cxn modelId="{21AECC58-022E-4347-B0BE-5D0C3EE5156E}" type="presParOf" srcId="{4B3B886E-2192-4BD4-B314-FE585ED1F839}" destId="{8E845DC4-58B6-4AD5-B2D8-37F86182D599}" srcOrd="1" destOrd="0" presId="urn:microsoft.com/office/officeart/2018/5/layout/IconLeafLabelList"/>
    <dgm:cxn modelId="{9AF904B3-DCD9-49AA-8952-A6DB47BD3DFA}" type="presParOf" srcId="{4B3B886E-2192-4BD4-B314-FE585ED1F839}" destId="{2FF241BA-FDFC-41E6-8560-8DB262FBD306}" srcOrd="2" destOrd="0" presId="urn:microsoft.com/office/officeart/2018/5/layout/IconLeafLabelList"/>
    <dgm:cxn modelId="{CE16C82C-F17F-4F72-AD1C-C159F9E7F812}" type="presParOf" srcId="{4B3B886E-2192-4BD4-B314-FE585ED1F839}" destId="{749F8B32-D7E5-4F60-A163-87D8EC8E11B1}" srcOrd="3" destOrd="0" presId="urn:microsoft.com/office/officeart/2018/5/layout/IconLeafLabelList"/>
    <dgm:cxn modelId="{6173A81D-8DB9-46E7-9A03-3B452A58D176}" type="presParOf" srcId="{A3E1E98E-E2C5-447E-8464-21CDB50E55CF}" destId="{4D5965DC-6616-4B31-B0C3-6E8CA13BF53F}" srcOrd="5" destOrd="0" presId="urn:microsoft.com/office/officeart/2018/5/layout/IconLeafLabelList"/>
    <dgm:cxn modelId="{FA680AC0-9AC6-4C7D-8C08-541177A3C65B}" type="presParOf" srcId="{A3E1E98E-E2C5-447E-8464-21CDB50E55CF}" destId="{FB160A6D-105F-4349-B30C-6ADD8501861D}" srcOrd="6" destOrd="0" presId="urn:microsoft.com/office/officeart/2018/5/layout/IconLeafLabelList"/>
    <dgm:cxn modelId="{DF690135-BFE8-4336-BE1D-95BDC87A250A}" type="presParOf" srcId="{FB160A6D-105F-4349-B30C-6ADD8501861D}" destId="{3BA38BB7-895E-46C2-BCD0-D5F9CC66EBAB}" srcOrd="0" destOrd="0" presId="urn:microsoft.com/office/officeart/2018/5/layout/IconLeafLabelList"/>
    <dgm:cxn modelId="{4F1ADBA7-F25B-4308-838B-B9F936F7CFE7}" type="presParOf" srcId="{FB160A6D-105F-4349-B30C-6ADD8501861D}" destId="{E28C1C55-8DC6-4BA3-BAAF-FA3DE5F42A5D}" srcOrd="1" destOrd="0" presId="urn:microsoft.com/office/officeart/2018/5/layout/IconLeafLabelList"/>
    <dgm:cxn modelId="{83C0390E-5254-4DB1-8814-CF48D1FD873C}" type="presParOf" srcId="{FB160A6D-105F-4349-B30C-6ADD8501861D}" destId="{E05B1CD0-C3E6-4971-96A4-C62EAB9097AF}" srcOrd="2" destOrd="0" presId="urn:microsoft.com/office/officeart/2018/5/layout/IconLeafLabelList"/>
    <dgm:cxn modelId="{8528A057-621A-4B2A-B74F-EFCD944DB3C0}" type="presParOf" srcId="{FB160A6D-105F-4349-B30C-6ADD8501861D}" destId="{980B0C82-2483-4DB7-81B5-31D18044DBF8}" srcOrd="3" destOrd="0" presId="urn:microsoft.com/office/officeart/2018/5/layout/IconLeafLabelList"/>
    <dgm:cxn modelId="{9638CFB3-CC6F-45E7-BA75-FBC6D0AD0C06}" type="presParOf" srcId="{A3E1E98E-E2C5-447E-8464-21CDB50E55CF}" destId="{274BC773-5130-4375-8D60-96188081BE28}" srcOrd="7" destOrd="0" presId="urn:microsoft.com/office/officeart/2018/5/layout/IconLeafLabelList"/>
    <dgm:cxn modelId="{330C658F-0719-4EC9-9D14-432882892D89}" type="presParOf" srcId="{A3E1E98E-E2C5-447E-8464-21CDB50E55CF}" destId="{A69C085D-A417-4498-9425-79EF2CC3CC26}" srcOrd="8" destOrd="0" presId="urn:microsoft.com/office/officeart/2018/5/layout/IconLeafLabelList"/>
    <dgm:cxn modelId="{539B604B-7436-45F2-AD21-D7CBD579275D}" type="presParOf" srcId="{A69C085D-A417-4498-9425-79EF2CC3CC26}" destId="{6B6118B5-17EE-4DBE-8A59-CD55C585B98B}" srcOrd="0" destOrd="0" presId="urn:microsoft.com/office/officeart/2018/5/layout/IconLeafLabelList"/>
    <dgm:cxn modelId="{71084C6C-8F75-4171-B9A5-01BAA1A7153F}" type="presParOf" srcId="{A69C085D-A417-4498-9425-79EF2CC3CC26}" destId="{BE28495D-29CE-435A-A62C-3428C13908FB}" srcOrd="1" destOrd="0" presId="urn:microsoft.com/office/officeart/2018/5/layout/IconLeafLabelList"/>
    <dgm:cxn modelId="{B284BC4C-D1CF-4EA0-91CC-2B2409CAEDF7}" type="presParOf" srcId="{A69C085D-A417-4498-9425-79EF2CC3CC26}" destId="{B0C0B0FE-EB9C-4B8D-A2BD-B500E0D75143}" srcOrd="2" destOrd="0" presId="urn:microsoft.com/office/officeart/2018/5/layout/IconLeafLabelList"/>
    <dgm:cxn modelId="{B4F670AE-430E-4450-AFE2-B5801C426ED4}" type="presParOf" srcId="{A69C085D-A417-4498-9425-79EF2CC3CC26}" destId="{B9007AFE-9445-4711-9BA3-58FEBF72025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A9894E-1601-44E1-B028-AFDA23CB5F5E}"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en-GB"/>
        </a:p>
      </dgm:t>
    </dgm:pt>
    <dgm:pt modelId="{070ACE42-C11A-475C-A4A7-A523E58583CC}">
      <dgm:prSet phldrT="[Text]" custT="1"/>
      <dgm:spPr>
        <a:solidFill>
          <a:schemeClr val="accent6">
            <a:lumMod val="75000"/>
          </a:schemeClr>
        </a:solidFill>
      </dgm:spPr>
      <dgm:t>
        <a:bodyPr/>
        <a:lstStyle/>
        <a:p>
          <a:r>
            <a:rPr lang="en-GB" sz="4100" dirty="0"/>
            <a:t>Opportunities </a:t>
          </a:r>
        </a:p>
      </dgm:t>
    </dgm:pt>
    <dgm:pt modelId="{5E804B79-75F6-4BDE-99AD-98537D77053D}" type="parTrans" cxnId="{77F20109-0E5A-4E38-AC6C-E79A3F64CF2D}">
      <dgm:prSet/>
      <dgm:spPr/>
      <dgm:t>
        <a:bodyPr/>
        <a:lstStyle/>
        <a:p>
          <a:endParaRPr lang="en-GB"/>
        </a:p>
      </dgm:t>
    </dgm:pt>
    <dgm:pt modelId="{F1A91614-E7B8-4982-8850-3F6DF62E883C}" type="sibTrans" cxnId="{77F20109-0E5A-4E38-AC6C-E79A3F64CF2D}">
      <dgm:prSet/>
      <dgm:spPr/>
      <dgm:t>
        <a:bodyPr/>
        <a:lstStyle/>
        <a:p>
          <a:endParaRPr lang="en-GB"/>
        </a:p>
      </dgm:t>
    </dgm:pt>
    <dgm:pt modelId="{FF939314-77CD-4F13-BDEC-F75EE159D6C8}">
      <dgm:prSet phldrT="[Text]"/>
      <dgm:spPr/>
      <dgm:t>
        <a:bodyPr/>
        <a:lstStyle/>
        <a:p>
          <a:r>
            <a:rPr lang="en-GB" dirty="0"/>
            <a:t>Proactive monitoring using data insights</a:t>
          </a:r>
        </a:p>
      </dgm:t>
    </dgm:pt>
    <dgm:pt modelId="{EA161D6D-58F4-401E-B360-007428A121B1}" type="parTrans" cxnId="{63657F87-9BFF-413A-B01A-AA920F1203F8}">
      <dgm:prSet/>
      <dgm:spPr/>
      <dgm:t>
        <a:bodyPr/>
        <a:lstStyle/>
        <a:p>
          <a:endParaRPr lang="en-GB"/>
        </a:p>
      </dgm:t>
    </dgm:pt>
    <dgm:pt modelId="{0BE3E7B9-0C5D-4F70-A6FE-3D47C744BDE3}" type="sibTrans" cxnId="{63657F87-9BFF-413A-B01A-AA920F1203F8}">
      <dgm:prSet/>
      <dgm:spPr/>
      <dgm:t>
        <a:bodyPr/>
        <a:lstStyle/>
        <a:p>
          <a:endParaRPr lang="en-GB"/>
        </a:p>
      </dgm:t>
    </dgm:pt>
    <dgm:pt modelId="{C31DD367-CBC4-4CA0-8CC7-057D5DB57CCB}">
      <dgm:prSet phldrT="[Text]" custT="1"/>
      <dgm:spPr>
        <a:solidFill>
          <a:schemeClr val="accent5">
            <a:lumMod val="50000"/>
          </a:schemeClr>
        </a:solidFill>
      </dgm:spPr>
      <dgm:t>
        <a:bodyPr/>
        <a:lstStyle/>
        <a:p>
          <a:r>
            <a:rPr lang="en-GB" sz="4100" dirty="0"/>
            <a:t>Alignment with One Scotland</a:t>
          </a:r>
        </a:p>
      </dgm:t>
    </dgm:pt>
    <dgm:pt modelId="{84A0E927-3A6A-4298-8E7D-7FB3432A50C4}" type="parTrans" cxnId="{A744BAA5-A32C-4861-B016-C7DED7CF6A25}">
      <dgm:prSet/>
      <dgm:spPr/>
      <dgm:t>
        <a:bodyPr/>
        <a:lstStyle/>
        <a:p>
          <a:endParaRPr lang="en-GB"/>
        </a:p>
      </dgm:t>
    </dgm:pt>
    <dgm:pt modelId="{39269609-5F5F-4CA3-87DC-06A609D0FFF3}" type="sibTrans" cxnId="{A744BAA5-A32C-4861-B016-C7DED7CF6A25}">
      <dgm:prSet/>
      <dgm:spPr/>
      <dgm:t>
        <a:bodyPr/>
        <a:lstStyle/>
        <a:p>
          <a:endParaRPr lang="en-GB"/>
        </a:p>
      </dgm:t>
    </dgm:pt>
    <dgm:pt modelId="{FE85A4AE-DFD4-4DD8-8F80-60221D0722A2}">
      <dgm:prSet phldrT="[Text]"/>
      <dgm:spPr/>
      <dgm:t>
        <a:bodyPr/>
        <a:lstStyle/>
        <a:p>
          <a:r>
            <a:rPr lang="en-GB" dirty="0"/>
            <a:t>Shared infrastructure – reducing duplication, enabling collaboration and innovation</a:t>
          </a:r>
        </a:p>
      </dgm:t>
    </dgm:pt>
    <dgm:pt modelId="{605371DA-EA65-449C-ABA6-4B368F3F21B1}" type="parTrans" cxnId="{74FED63A-2C76-4B69-805E-78760CDA188D}">
      <dgm:prSet/>
      <dgm:spPr/>
      <dgm:t>
        <a:bodyPr/>
        <a:lstStyle/>
        <a:p>
          <a:endParaRPr lang="en-GB"/>
        </a:p>
      </dgm:t>
    </dgm:pt>
    <dgm:pt modelId="{BBB0E63D-1D54-44D3-B5C0-44FD8EAC2C0E}" type="sibTrans" cxnId="{74FED63A-2C76-4B69-805E-78760CDA188D}">
      <dgm:prSet/>
      <dgm:spPr/>
      <dgm:t>
        <a:bodyPr/>
        <a:lstStyle/>
        <a:p>
          <a:endParaRPr lang="en-GB"/>
        </a:p>
      </dgm:t>
    </dgm:pt>
    <dgm:pt modelId="{2592315A-B3C5-452F-A933-EB7653FEC652}">
      <dgm:prSet/>
      <dgm:spPr/>
      <dgm:t>
        <a:bodyPr/>
        <a:lstStyle/>
        <a:p>
          <a:r>
            <a:rPr lang="en-GB" dirty="0"/>
            <a:t>Integration with wider health and housing systems</a:t>
          </a:r>
        </a:p>
      </dgm:t>
    </dgm:pt>
    <dgm:pt modelId="{D0853CA9-64EC-4540-B403-E61D816D0750}" type="parTrans" cxnId="{3607A30F-F6D4-4727-A2EE-A318BA3D451C}">
      <dgm:prSet/>
      <dgm:spPr/>
      <dgm:t>
        <a:bodyPr/>
        <a:lstStyle/>
        <a:p>
          <a:endParaRPr lang="en-GB"/>
        </a:p>
      </dgm:t>
    </dgm:pt>
    <dgm:pt modelId="{E0CBD97F-D09F-40C3-8057-36D93103E109}" type="sibTrans" cxnId="{3607A30F-F6D4-4727-A2EE-A318BA3D451C}">
      <dgm:prSet/>
      <dgm:spPr/>
      <dgm:t>
        <a:bodyPr/>
        <a:lstStyle/>
        <a:p>
          <a:endParaRPr lang="en-GB"/>
        </a:p>
      </dgm:t>
    </dgm:pt>
    <dgm:pt modelId="{FC671F57-45D9-4BCC-BB1D-7CFD1855666B}">
      <dgm:prSet/>
      <dgm:spPr/>
      <dgm:t>
        <a:bodyPr/>
        <a:lstStyle/>
        <a:p>
          <a:r>
            <a:rPr lang="en-GB" dirty="0"/>
            <a:t>Improved resilience for rural and remote services</a:t>
          </a:r>
        </a:p>
      </dgm:t>
    </dgm:pt>
    <dgm:pt modelId="{AA904F67-FA48-455B-AA87-49620A2DAC6A}" type="parTrans" cxnId="{A8B477F5-3419-43B4-BCA8-F1F30FD3F37E}">
      <dgm:prSet/>
      <dgm:spPr/>
      <dgm:t>
        <a:bodyPr/>
        <a:lstStyle/>
        <a:p>
          <a:endParaRPr lang="en-GB"/>
        </a:p>
      </dgm:t>
    </dgm:pt>
    <dgm:pt modelId="{BEDC6177-CDA8-4A0A-8125-BB63241AE5D4}" type="sibTrans" cxnId="{A8B477F5-3419-43B4-BCA8-F1F30FD3F37E}">
      <dgm:prSet/>
      <dgm:spPr/>
      <dgm:t>
        <a:bodyPr/>
        <a:lstStyle/>
        <a:p>
          <a:endParaRPr lang="en-GB"/>
        </a:p>
      </dgm:t>
    </dgm:pt>
    <dgm:pt modelId="{4624B173-F3B6-44F5-A40A-A67C07E18702}">
      <dgm:prSet/>
      <dgm:spPr/>
      <dgm:t>
        <a:bodyPr/>
        <a:lstStyle/>
        <a:p>
          <a:r>
            <a:rPr lang="en-GB" dirty="0"/>
            <a:t>Ongoing collaboration to refine and evolve the platform</a:t>
          </a:r>
        </a:p>
      </dgm:t>
    </dgm:pt>
    <dgm:pt modelId="{4D7920C8-2744-48AF-8F8B-A2993339A943}" type="parTrans" cxnId="{B6559B41-EB94-4D2D-8432-B6DE077DB6A7}">
      <dgm:prSet/>
      <dgm:spPr/>
      <dgm:t>
        <a:bodyPr/>
        <a:lstStyle/>
        <a:p>
          <a:endParaRPr lang="en-GB"/>
        </a:p>
      </dgm:t>
    </dgm:pt>
    <dgm:pt modelId="{A8F6719F-BA46-4230-B348-984D2C97789A}" type="sibTrans" cxnId="{B6559B41-EB94-4D2D-8432-B6DE077DB6A7}">
      <dgm:prSet/>
      <dgm:spPr/>
      <dgm:t>
        <a:bodyPr/>
        <a:lstStyle/>
        <a:p>
          <a:endParaRPr lang="en-GB"/>
        </a:p>
      </dgm:t>
    </dgm:pt>
    <dgm:pt modelId="{517481F0-0DC1-4265-A3A7-38A244A74356}">
      <dgm:prSet/>
      <dgm:spPr/>
      <dgm:t>
        <a:bodyPr/>
        <a:lstStyle/>
        <a:p>
          <a:r>
            <a:rPr lang="en-GB" dirty="0"/>
            <a:t>Person-centred – right support, right place, right time</a:t>
          </a:r>
        </a:p>
      </dgm:t>
    </dgm:pt>
    <dgm:pt modelId="{1F4E1A7C-2639-418E-A81B-E2C2D39E6215}" type="parTrans" cxnId="{43097471-B1AC-4F72-BFE6-ED7F3DB24251}">
      <dgm:prSet/>
      <dgm:spPr/>
      <dgm:t>
        <a:bodyPr/>
        <a:lstStyle/>
        <a:p>
          <a:endParaRPr lang="en-GB"/>
        </a:p>
      </dgm:t>
    </dgm:pt>
    <dgm:pt modelId="{A765416B-19A9-40C6-9F68-ADD4127FC804}" type="sibTrans" cxnId="{43097471-B1AC-4F72-BFE6-ED7F3DB24251}">
      <dgm:prSet/>
      <dgm:spPr/>
      <dgm:t>
        <a:bodyPr/>
        <a:lstStyle/>
        <a:p>
          <a:endParaRPr lang="en-GB"/>
        </a:p>
      </dgm:t>
    </dgm:pt>
    <dgm:pt modelId="{9ACD2FDD-DD63-4013-838D-100E95B843DF}">
      <dgm:prSet/>
      <dgm:spPr/>
      <dgm:t>
        <a:bodyPr/>
        <a:lstStyle/>
        <a:p>
          <a:r>
            <a:rPr lang="en-GB" dirty="0"/>
            <a:t>Data driven – secure sharing for better outcomes</a:t>
          </a:r>
        </a:p>
      </dgm:t>
    </dgm:pt>
    <dgm:pt modelId="{14DC0CD6-273F-4F4F-BB20-3B860E58025B}" type="parTrans" cxnId="{22065981-7B62-4292-BB88-E1FEBDD2397A}">
      <dgm:prSet/>
      <dgm:spPr/>
      <dgm:t>
        <a:bodyPr/>
        <a:lstStyle/>
        <a:p>
          <a:endParaRPr lang="en-GB"/>
        </a:p>
      </dgm:t>
    </dgm:pt>
    <dgm:pt modelId="{E9EB1701-B7D6-43D3-9515-821264DBC5EC}" type="sibTrans" cxnId="{22065981-7B62-4292-BB88-E1FEBDD2397A}">
      <dgm:prSet/>
      <dgm:spPr/>
      <dgm:t>
        <a:bodyPr/>
        <a:lstStyle/>
        <a:p>
          <a:endParaRPr lang="en-GB"/>
        </a:p>
      </dgm:t>
    </dgm:pt>
    <dgm:pt modelId="{B3018562-65FD-4AE0-8D04-B4434AF374F5}">
      <dgm:prSet/>
      <dgm:spPr/>
      <dgm:t>
        <a:bodyPr/>
        <a:lstStyle/>
        <a:p>
          <a:r>
            <a:rPr lang="en-GB" dirty="0"/>
            <a:t>Equity – consistent service quality for all communities</a:t>
          </a:r>
        </a:p>
      </dgm:t>
    </dgm:pt>
    <dgm:pt modelId="{28EBFCA7-C64F-40D2-A9B3-6CD3F6457AA9}" type="parTrans" cxnId="{51FE5847-DFDC-499B-ADD9-F6B486646B4A}">
      <dgm:prSet/>
      <dgm:spPr/>
      <dgm:t>
        <a:bodyPr/>
        <a:lstStyle/>
        <a:p>
          <a:endParaRPr lang="en-GB"/>
        </a:p>
      </dgm:t>
    </dgm:pt>
    <dgm:pt modelId="{9EBE8B96-2B54-44B1-BE5E-2DAB5E504D96}" type="sibTrans" cxnId="{51FE5847-DFDC-499B-ADD9-F6B486646B4A}">
      <dgm:prSet/>
      <dgm:spPr/>
      <dgm:t>
        <a:bodyPr/>
        <a:lstStyle/>
        <a:p>
          <a:endParaRPr lang="en-GB"/>
        </a:p>
      </dgm:t>
    </dgm:pt>
    <dgm:pt modelId="{FA6E3248-F04B-4177-A07B-E5535859027E}" type="pres">
      <dgm:prSet presAssocID="{80A9894E-1601-44E1-B028-AFDA23CB5F5E}" presName="Name0" presStyleCnt="0">
        <dgm:presLayoutVars>
          <dgm:dir/>
          <dgm:animLvl val="lvl"/>
          <dgm:resizeHandles/>
        </dgm:presLayoutVars>
      </dgm:prSet>
      <dgm:spPr/>
    </dgm:pt>
    <dgm:pt modelId="{C869FBA8-C30B-4D19-9266-E72274EC421F}" type="pres">
      <dgm:prSet presAssocID="{070ACE42-C11A-475C-A4A7-A523E58583CC}" presName="linNode" presStyleCnt="0"/>
      <dgm:spPr/>
    </dgm:pt>
    <dgm:pt modelId="{7CCD70EA-F487-41A4-B05C-AAE6E2CF501A}" type="pres">
      <dgm:prSet presAssocID="{070ACE42-C11A-475C-A4A7-A523E58583CC}" presName="parentShp" presStyleLbl="node1" presStyleIdx="0" presStyleCnt="2">
        <dgm:presLayoutVars>
          <dgm:bulletEnabled val="1"/>
        </dgm:presLayoutVars>
      </dgm:prSet>
      <dgm:spPr/>
    </dgm:pt>
    <dgm:pt modelId="{DF74AED3-CFA6-4698-8978-16402AD298D4}" type="pres">
      <dgm:prSet presAssocID="{070ACE42-C11A-475C-A4A7-A523E58583CC}" presName="childShp" presStyleLbl="bgAccFollowNode1" presStyleIdx="0" presStyleCnt="2">
        <dgm:presLayoutVars>
          <dgm:bulletEnabled val="1"/>
        </dgm:presLayoutVars>
      </dgm:prSet>
      <dgm:spPr/>
    </dgm:pt>
    <dgm:pt modelId="{88ACBCE0-2277-4714-99BA-4AC3AEA44D87}" type="pres">
      <dgm:prSet presAssocID="{F1A91614-E7B8-4982-8850-3F6DF62E883C}" presName="spacing" presStyleCnt="0"/>
      <dgm:spPr/>
    </dgm:pt>
    <dgm:pt modelId="{8AEF760C-98BF-48D7-B3AE-4DA629EEB270}" type="pres">
      <dgm:prSet presAssocID="{C31DD367-CBC4-4CA0-8CC7-057D5DB57CCB}" presName="linNode" presStyleCnt="0"/>
      <dgm:spPr/>
    </dgm:pt>
    <dgm:pt modelId="{C928E41E-78E3-496B-BD6C-E329F560B551}" type="pres">
      <dgm:prSet presAssocID="{C31DD367-CBC4-4CA0-8CC7-057D5DB57CCB}" presName="parentShp" presStyleLbl="node1" presStyleIdx="1" presStyleCnt="2">
        <dgm:presLayoutVars>
          <dgm:bulletEnabled val="1"/>
        </dgm:presLayoutVars>
      </dgm:prSet>
      <dgm:spPr/>
    </dgm:pt>
    <dgm:pt modelId="{C3797610-885E-4916-86B3-0BF25017E99B}" type="pres">
      <dgm:prSet presAssocID="{C31DD367-CBC4-4CA0-8CC7-057D5DB57CCB}" presName="childShp" presStyleLbl="bgAccFollowNode1" presStyleIdx="1" presStyleCnt="2">
        <dgm:presLayoutVars>
          <dgm:bulletEnabled val="1"/>
        </dgm:presLayoutVars>
      </dgm:prSet>
      <dgm:spPr/>
    </dgm:pt>
  </dgm:ptLst>
  <dgm:cxnLst>
    <dgm:cxn modelId="{77F20109-0E5A-4E38-AC6C-E79A3F64CF2D}" srcId="{80A9894E-1601-44E1-B028-AFDA23CB5F5E}" destId="{070ACE42-C11A-475C-A4A7-A523E58583CC}" srcOrd="0" destOrd="0" parTransId="{5E804B79-75F6-4BDE-99AD-98537D77053D}" sibTransId="{F1A91614-E7B8-4982-8850-3F6DF62E883C}"/>
    <dgm:cxn modelId="{3607A30F-F6D4-4727-A2EE-A318BA3D451C}" srcId="{070ACE42-C11A-475C-A4A7-A523E58583CC}" destId="{2592315A-B3C5-452F-A933-EB7653FEC652}" srcOrd="1" destOrd="0" parTransId="{D0853CA9-64EC-4540-B403-E61D816D0750}" sibTransId="{E0CBD97F-D09F-40C3-8057-36D93103E109}"/>
    <dgm:cxn modelId="{BDCC381A-EA55-4D4D-BB5B-0ED6A4D1DEDA}" type="presOf" srcId="{FF939314-77CD-4F13-BDEC-F75EE159D6C8}" destId="{DF74AED3-CFA6-4698-8978-16402AD298D4}" srcOrd="0" destOrd="0" presId="urn:microsoft.com/office/officeart/2005/8/layout/vList6"/>
    <dgm:cxn modelId="{761DD71E-CE0E-4E35-8017-6ACC9D20881D}" type="presOf" srcId="{FC671F57-45D9-4BCC-BB1D-7CFD1855666B}" destId="{DF74AED3-CFA6-4698-8978-16402AD298D4}" srcOrd="0" destOrd="2" presId="urn:microsoft.com/office/officeart/2005/8/layout/vList6"/>
    <dgm:cxn modelId="{DB5CB136-81C6-4D18-B70D-6DEE82AFB917}" type="presOf" srcId="{070ACE42-C11A-475C-A4A7-A523E58583CC}" destId="{7CCD70EA-F487-41A4-B05C-AAE6E2CF501A}" srcOrd="0" destOrd="0" presId="urn:microsoft.com/office/officeart/2005/8/layout/vList6"/>
    <dgm:cxn modelId="{74FED63A-2C76-4B69-805E-78760CDA188D}" srcId="{C31DD367-CBC4-4CA0-8CC7-057D5DB57CCB}" destId="{FE85A4AE-DFD4-4DD8-8F80-60221D0722A2}" srcOrd="0" destOrd="0" parTransId="{605371DA-EA65-449C-ABA6-4B368F3F21B1}" sibTransId="{BBB0E63D-1D54-44D3-B5C0-44FD8EAC2C0E}"/>
    <dgm:cxn modelId="{B6559B41-EB94-4D2D-8432-B6DE077DB6A7}" srcId="{070ACE42-C11A-475C-A4A7-A523E58583CC}" destId="{4624B173-F3B6-44F5-A40A-A67C07E18702}" srcOrd="3" destOrd="0" parTransId="{4D7920C8-2744-48AF-8F8B-A2993339A943}" sibTransId="{A8F6719F-BA46-4230-B348-984D2C97789A}"/>
    <dgm:cxn modelId="{B0A17E44-7919-4AD8-B681-6FF82A18DB87}" type="presOf" srcId="{B3018562-65FD-4AE0-8D04-B4434AF374F5}" destId="{C3797610-885E-4916-86B3-0BF25017E99B}" srcOrd="0" destOrd="3" presId="urn:microsoft.com/office/officeart/2005/8/layout/vList6"/>
    <dgm:cxn modelId="{51FE5847-DFDC-499B-ADD9-F6B486646B4A}" srcId="{C31DD367-CBC4-4CA0-8CC7-057D5DB57CCB}" destId="{B3018562-65FD-4AE0-8D04-B4434AF374F5}" srcOrd="3" destOrd="0" parTransId="{28EBFCA7-C64F-40D2-A9B3-6CD3F6457AA9}" sibTransId="{9EBE8B96-2B54-44B1-BE5E-2DAB5E504D96}"/>
    <dgm:cxn modelId="{43097471-B1AC-4F72-BFE6-ED7F3DB24251}" srcId="{C31DD367-CBC4-4CA0-8CC7-057D5DB57CCB}" destId="{517481F0-0DC1-4265-A3A7-38A244A74356}" srcOrd="1" destOrd="0" parTransId="{1F4E1A7C-2639-418E-A81B-E2C2D39E6215}" sibTransId="{A765416B-19A9-40C6-9F68-ADD4127FC804}"/>
    <dgm:cxn modelId="{0FE05781-ED4F-4A5F-9270-A8BDEB3E3EA8}" type="presOf" srcId="{2592315A-B3C5-452F-A933-EB7653FEC652}" destId="{DF74AED3-CFA6-4698-8978-16402AD298D4}" srcOrd="0" destOrd="1" presId="urn:microsoft.com/office/officeart/2005/8/layout/vList6"/>
    <dgm:cxn modelId="{22065981-7B62-4292-BB88-E1FEBDD2397A}" srcId="{C31DD367-CBC4-4CA0-8CC7-057D5DB57CCB}" destId="{9ACD2FDD-DD63-4013-838D-100E95B843DF}" srcOrd="2" destOrd="0" parTransId="{14DC0CD6-273F-4F4F-BB20-3B860E58025B}" sibTransId="{E9EB1701-B7D6-43D3-9515-821264DBC5EC}"/>
    <dgm:cxn modelId="{63657F87-9BFF-413A-B01A-AA920F1203F8}" srcId="{070ACE42-C11A-475C-A4A7-A523E58583CC}" destId="{FF939314-77CD-4F13-BDEC-F75EE159D6C8}" srcOrd="0" destOrd="0" parTransId="{EA161D6D-58F4-401E-B360-007428A121B1}" sibTransId="{0BE3E7B9-0C5D-4F70-A6FE-3D47C744BDE3}"/>
    <dgm:cxn modelId="{24DF9D94-7677-4094-A207-0985022017DB}" type="presOf" srcId="{FE85A4AE-DFD4-4DD8-8F80-60221D0722A2}" destId="{C3797610-885E-4916-86B3-0BF25017E99B}" srcOrd="0" destOrd="0" presId="urn:microsoft.com/office/officeart/2005/8/layout/vList6"/>
    <dgm:cxn modelId="{9DC5799C-FB75-424C-B9F6-BD9C57E75884}" type="presOf" srcId="{9ACD2FDD-DD63-4013-838D-100E95B843DF}" destId="{C3797610-885E-4916-86B3-0BF25017E99B}" srcOrd="0" destOrd="2" presId="urn:microsoft.com/office/officeart/2005/8/layout/vList6"/>
    <dgm:cxn modelId="{A744BAA5-A32C-4861-B016-C7DED7CF6A25}" srcId="{80A9894E-1601-44E1-B028-AFDA23CB5F5E}" destId="{C31DD367-CBC4-4CA0-8CC7-057D5DB57CCB}" srcOrd="1" destOrd="0" parTransId="{84A0E927-3A6A-4298-8E7D-7FB3432A50C4}" sibTransId="{39269609-5F5F-4CA3-87DC-06A609D0FFF3}"/>
    <dgm:cxn modelId="{D627C5A6-A631-46B6-AE1E-A990A8B80F36}" type="presOf" srcId="{517481F0-0DC1-4265-A3A7-38A244A74356}" destId="{C3797610-885E-4916-86B3-0BF25017E99B}" srcOrd="0" destOrd="1" presId="urn:microsoft.com/office/officeart/2005/8/layout/vList6"/>
    <dgm:cxn modelId="{9F4027C3-F477-484C-9F18-DD5053EA9D5C}" type="presOf" srcId="{C31DD367-CBC4-4CA0-8CC7-057D5DB57CCB}" destId="{C928E41E-78E3-496B-BD6C-E329F560B551}" srcOrd="0" destOrd="0" presId="urn:microsoft.com/office/officeart/2005/8/layout/vList6"/>
    <dgm:cxn modelId="{D9F870DB-1C6A-4252-81AA-BDC54CCA4662}" type="presOf" srcId="{80A9894E-1601-44E1-B028-AFDA23CB5F5E}" destId="{FA6E3248-F04B-4177-A07B-E5535859027E}" srcOrd="0" destOrd="0" presId="urn:microsoft.com/office/officeart/2005/8/layout/vList6"/>
    <dgm:cxn modelId="{668EF4EF-0213-44FA-A47F-34D9CC8C7BE9}" type="presOf" srcId="{4624B173-F3B6-44F5-A40A-A67C07E18702}" destId="{DF74AED3-CFA6-4698-8978-16402AD298D4}" srcOrd="0" destOrd="3" presId="urn:microsoft.com/office/officeart/2005/8/layout/vList6"/>
    <dgm:cxn modelId="{A8B477F5-3419-43B4-BCA8-F1F30FD3F37E}" srcId="{070ACE42-C11A-475C-A4A7-A523E58583CC}" destId="{FC671F57-45D9-4BCC-BB1D-7CFD1855666B}" srcOrd="2" destOrd="0" parTransId="{AA904F67-FA48-455B-AA87-49620A2DAC6A}" sibTransId="{BEDC6177-CDA8-4A0A-8125-BB63241AE5D4}"/>
    <dgm:cxn modelId="{4110A3FD-91EC-4BCC-AD39-C71A27C587B5}" type="presParOf" srcId="{FA6E3248-F04B-4177-A07B-E5535859027E}" destId="{C869FBA8-C30B-4D19-9266-E72274EC421F}" srcOrd="0" destOrd="0" presId="urn:microsoft.com/office/officeart/2005/8/layout/vList6"/>
    <dgm:cxn modelId="{A129F7E5-F5DC-4CAD-A1BC-FBB7C1BC0169}" type="presParOf" srcId="{C869FBA8-C30B-4D19-9266-E72274EC421F}" destId="{7CCD70EA-F487-41A4-B05C-AAE6E2CF501A}" srcOrd="0" destOrd="0" presId="urn:microsoft.com/office/officeart/2005/8/layout/vList6"/>
    <dgm:cxn modelId="{BCDE3556-7BCF-489C-969F-315E4D05C06F}" type="presParOf" srcId="{C869FBA8-C30B-4D19-9266-E72274EC421F}" destId="{DF74AED3-CFA6-4698-8978-16402AD298D4}" srcOrd="1" destOrd="0" presId="urn:microsoft.com/office/officeart/2005/8/layout/vList6"/>
    <dgm:cxn modelId="{C623BC6F-5D51-4673-A085-044E9AB62B41}" type="presParOf" srcId="{FA6E3248-F04B-4177-A07B-E5535859027E}" destId="{88ACBCE0-2277-4714-99BA-4AC3AEA44D87}" srcOrd="1" destOrd="0" presId="urn:microsoft.com/office/officeart/2005/8/layout/vList6"/>
    <dgm:cxn modelId="{7CA6314F-791D-4046-9E53-74B2A76242CB}" type="presParOf" srcId="{FA6E3248-F04B-4177-A07B-E5535859027E}" destId="{8AEF760C-98BF-48D7-B3AE-4DA629EEB270}" srcOrd="2" destOrd="0" presId="urn:microsoft.com/office/officeart/2005/8/layout/vList6"/>
    <dgm:cxn modelId="{BA560D4E-6476-43CD-847F-5294A1E32F61}" type="presParOf" srcId="{8AEF760C-98BF-48D7-B3AE-4DA629EEB270}" destId="{C928E41E-78E3-496B-BD6C-E329F560B551}" srcOrd="0" destOrd="0" presId="urn:microsoft.com/office/officeart/2005/8/layout/vList6"/>
    <dgm:cxn modelId="{C9E28359-9717-4A5F-A3DC-F50E492C7292}" type="presParOf" srcId="{8AEF760C-98BF-48D7-B3AE-4DA629EEB270}" destId="{C3797610-885E-4916-86B3-0BF25017E99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408FA-CC2A-43A6-8E91-ECCE66D018AD}">
      <dsp:nvSpPr>
        <dsp:cNvPr id="0" name=""/>
        <dsp:cNvSpPr/>
      </dsp:nvSpPr>
      <dsp:spPr>
        <a:xfrm>
          <a:off x="212335" y="469890"/>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B402C-B3F0-48EC-BD87-4B3E27703F73}">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267B5C9-2940-4B47-8672-8A53202340B2}">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The analogue to digital switchover deadline and its impact on telecare</a:t>
          </a:r>
          <a:endParaRPr lang="en-US" sz="1900" kern="1200"/>
        </a:p>
      </dsp:txBody>
      <dsp:txXfrm>
        <a:off x="1834517" y="469890"/>
        <a:ext cx="3148942" cy="1335915"/>
      </dsp:txXfrm>
    </dsp:sp>
    <dsp:sp modelId="{C5A3A359-4AA2-4B89-970A-F8E8F58E96D6}">
      <dsp:nvSpPr>
        <dsp:cNvPr id="0" name=""/>
        <dsp:cNvSpPr/>
      </dsp:nvSpPr>
      <dsp:spPr>
        <a:xfrm>
          <a:off x="5532139" y="469890"/>
          <a:ext cx="1335915" cy="1335915"/>
        </a:xfrm>
        <a:prstGeom prst="ellipse">
          <a:avLst/>
        </a:prstGeom>
        <a:solidFill>
          <a:schemeClr val="accent5">
            <a:hueOff val="-4050717"/>
            <a:satOff val="-275"/>
            <a:lumOff val="654"/>
            <a:alphaOff val="0"/>
          </a:schemeClr>
        </a:solidFill>
        <a:ln>
          <a:noFill/>
        </a:ln>
        <a:effectLst/>
      </dsp:spPr>
      <dsp:style>
        <a:lnRef idx="0">
          <a:scrgbClr r="0" g="0" b="0"/>
        </a:lnRef>
        <a:fillRef idx="1">
          <a:scrgbClr r="0" g="0" b="0"/>
        </a:fillRef>
        <a:effectRef idx="0">
          <a:scrgbClr r="0" g="0" b="0"/>
        </a:effectRef>
        <a:fontRef idx="minor"/>
      </dsp:style>
    </dsp:sp>
    <dsp:sp modelId="{49BBDB77-0DFD-4AE0-98C0-2EF5D9F5173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38BC4E-A45F-4718-8091-1119C8BEE567}">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Limitations of our legacy platform: on-premise infrastructure, single points of failure, limited data reporting</a:t>
          </a:r>
          <a:endParaRPr lang="en-US" sz="1900" kern="1200"/>
        </a:p>
      </dsp:txBody>
      <dsp:txXfrm>
        <a:off x="7154322" y="469890"/>
        <a:ext cx="3148942" cy="1335915"/>
      </dsp:txXfrm>
    </dsp:sp>
    <dsp:sp modelId="{63DFDD43-5BF9-4BD2-9CF8-E83DEA720C71}">
      <dsp:nvSpPr>
        <dsp:cNvPr id="0" name=""/>
        <dsp:cNvSpPr/>
      </dsp:nvSpPr>
      <dsp:spPr>
        <a:xfrm>
          <a:off x="212335" y="2545532"/>
          <a:ext cx="1335915" cy="1335915"/>
        </a:xfrm>
        <a:prstGeom prst="ellipse">
          <a:avLst/>
        </a:prstGeom>
        <a:solidFill>
          <a:schemeClr val="accent5">
            <a:hueOff val="-8101434"/>
            <a:satOff val="-551"/>
            <a:lumOff val="1307"/>
            <a:alphaOff val="0"/>
          </a:schemeClr>
        </a:solidFill>
        <a:ln>
          <a:noFill/>
        </a:ln>
        <a:effectLst/>
      </dsp:spPr>
      <dsp:style>
        <a:lnRef idx="0">
          <a:scrgbClr r="0" g="0" b="0"/>
        </a:lnRef>
        <a:fillRef idx="1">
          <a:scrgbClr r="0" g="0" b="0"/>
        </a:fillRef>
        <a:effectRef idx="0">
          <a:scrgbClr r="0" g="0" b="0"/>
        </a:effectRef>
        <a:fontRef idx="minor"/>
      </dsp:style>
    </dsp:sp>
    <dsp:sp modelId="{37B58BBF-4D80-4AA8-A2E2-D5F649F46D0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67AE48-63A6-4CD7-914C-803989E55A2B}">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Risks to service continuity if we didn’t act</a:t>
          </a:r>
          <a:endParaRPr lang="en-US" sz="1900" kern="1200"/>
        </a:p>
      </dsp:txBody>
      <dsp:txXfrm>
        <a:off x="1834517" y="2545532"/>
        <a:ext cx="3148942" cy="1335915"/>
      </dsp:txXfrm>
    </dsp:sp>
    <dsp:sp modelId="{3308D638-9260-4537-8111-82572B4D6207}">
      <dsp:nvSpPr>
        <dsp:cNvPr id="0" name=""/>
        <dsp:cNvSpPr/>
      </dsp:nvSpPr>
      <dsp:spPr>
        <a:xfrm>
          <a:off x="5532139" y="2545532"/>
          <a:ext cx="1335915" cy="1335915"/>
        </a:xfrm>
        <a:prstGeom prst="ellipse">
          <a:avLst/>
        </a:prstGeom>
        <a:solidFill>
          <a:schemeClr val="accent5">
            <a:hueOff val="-12152150"/>
            <a:satOff val="-826"/>
            <a:lumOff val="1961"/>
            <a:alphaOff val="0"/>
          </a:schemeClr>
        </a:solidFill>
        <a:ln>
          <a:noFill/>
        </a:ln>
        <a:effectLst/>
      </dsp:spPr>
      <dsp:style>
        <a:lnRef idx="0">
          <a:scrgbClr r="0" g="0" b="0"/>
        </a:lnRef>
        <a:fillRef idx="1">
          <a:scrgbClr r="0" g="0" b="0"/>
        </a:fillRef>
        <a:effectRef idx="0">
          <a:scrgbClr r="0" g="0" b="0"/>
        </a:effectRef>
        <a:fontRef idx="minor"/>
      </dsp:style>
    </dsp:sp>
    <dsp:sp modelId="{C03C3FA1-B4A2-4007-8495-EB8B138757AC}">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901794-D682-477E-98FB-6E197BB8BF80}">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GB" sz="1900" kern="1200"/>
            <a:t>National drive for shared platforms to improve resilience, security, and integration</a:t>
          </a:r>
          <a:endParaRPr lang="en-US" sz="1900" kern="1200"/>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B9A22-0273-4B26-B059-D37FEA80E557}">
      <dsp:nvSpPr>
        <dsp:cNvPr id="0" name=""/>
        <dsp:cNvSpPr/>
      </dsp:nvSpPr>
      <dsp:spPr>
        <a:xfrm>
          <a:off x="271469" y="628484"/>
          <a:ext cx="1366436" cy="13664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A67405-AE0A-4876-94FC-61808AB41688}">
      <dsp:nvSpPr>
        <dsp:cNvPr id="0" name=""/>
        <dsp:cNvSpPr/>
      </dsp:nvSpPr>
      <dsp:spPr>
        <a:xfrm>
          <a:off x="558421" y="915435"/>
          <a:ext cx="792532" cy="7925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10125-DA8E-458E-849A-D50FB0E20C3D}">
      <dsp:nvSpPr>
        <dsp:cNvPr id="0" name=""/>
        <dsp:cNvSpPr/>
      </dsp:nvSpPr>
      <dsp:spPr>
        <a:xfrm>
          <a:off x="1930713" y="628484"/>
          <a:ext cx="3220884" cy="136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dirty="0"/>
            <a:t>Partnership between Scotland Excel, Local Digital Office, Chubb, Skyresponse, Local Health and Social Care Partnerships</a:t>
          </a:r>
          <a:endParaRPr lang="en-US" sz="1700" kern="1200" dirty="0"/>
        </a:p>
      </dsp:txBody>
      <dsp:txXfrm>
        <a:off x="1930713" y="628484"/>
        <a:ext cx="3220884" cy="1366436"/>
      </dsp:txXfrm>
    </dsp:sp>
    <dsp:sp modelId="{85C1F9BE-8937-4165-A6DF-D3D845BCA519}">
      <dsp:nvSpPr>
        <dsp:cNvPr id="0" name=""/>
        <dsp:cNvSpPr/>
      </dsp:nvSpPr>
      <dsp:spPr>
        <a:xfrm>
          <a:off x="5712813" y="628484"/>
          <a:ext cx="1366436" cy="13664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F9A7DB-6EBD-45CA-9DF3-C5FE9236FB47}">
      <dsp:nvSpPr>
        <dsp:cNvPr id="0" name=""/>
        <dsp:cNvSpPr/>
      </dsp:nvSpPr>
      <dsp:spPr>
        <a:xfrm>
          <a:off x="5999764" y="915435"/>
          <a:ext cx="792532" cy="7925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1A1624-FEB4-4F75-8262-C0D76A936647}">
      <dsp:nvSpPr>
        <dsp:cNvPr id="0" name=""/>
        <dsp:cNvSpPr/>
      </dsp:nvSpPr>
      <dsp:spPr>
        <a:xfrm>
          <a:off x="7372057" y="628484"/>
          <a:ext cx="3220884" cy="136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dirty="0"/>
            <a:t>Resilience: cloud-based, geographically redundant</a:t>
          </a:r>
          <a:endParaRPr lang="en-US" sz="1700" kern="1200" dirty="0"/>
        </a:p>
      </dsp:txBody>
      <dsp:txXfrm>
        <a:off x="7372057" y="628484"/>
        <a:ext cx="3220884" cy="1366436"/>
      </dsp:txXfrm>
    </dsp:sp>
    <dsp:sp modelId="{76CFECCE-E8FD-409D-9FDE-4DF5D12F5F15}">
      <dsp:nvSpPr>
        <dsp:cNvPr id="0" name=""/>
        <dsp:cNvSpPr/>
      </dsp:nvSpPr>
      <dsp:spPr>
        <a:xfrm>
          <a:off x="271469" y="2812116"/>
          <a:ext cx="1366436" cy="13664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B5A63-A6BF-4528-AD7F-E251D3BB6A66}">
      <dsp:nvSpPr>
        <dsp:cNvPr id="0" name=""/>
        <dsp:cNvSpPr/>
      </dsp:nvSpPr>
      <dsp:spPr>
        <a:xfrm>
          <a:off x="558421" y="3099068"/>
          <a:ext cx="792532" cy="7925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858850-D6B3-46B1-A07C-B4F9B285320F}">
      <dsp:nvSpPr>
        <dsp:cNvPr id="0" name=""/>
        <dsp:cNvSpPr/>
      </dsp:nvSpPr>
      <dsp:spPr>
        <a:xfrm>
          <a:off x="1930713" y="2812116"/>
          <a:ext cx="3220884" cy="136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a:t>- Collaboration: shared innovation across councils, housing providers, Government, health and social care services</a:t>
          </a:r>
          <a:endParaRPr lang="en-US" sz="1700" kern="1200"/>
        </a:p>
      </dsp:txBody>
      <dsp:txXfrm>
        <a:off x="1930713" y="2812116"/>
        <a:ext cx="3220884" cy="1366436"/>
      </dsp:txXfrm>
    </dsp:sp>
    <dsp:sp modelId="{718D7436-54B9-4BF0-90DC-CE0759582813}">
      <dsp:nvSpPr>
        <dsp:cNvPr id="0" name=""/>
        <dsp:cNvSpPr/>
      </dsp:nvSpPr>
      <dsp:spPr>
        <a:xfrm>
          <a:off x="5712813" y="2812116"/>
          <a:ext cx="1366436" cy="136643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18AA5-0425-4145-ADFA-5F4622437D8F}">
      <dsp:nvSpPr>
        <dsp:cNvPr id="0" name=""/>
        <dsp:cNvSpPr/>
      </dsp:nvSpPr>
      <dsp:spPr>
        <a:xfrm>
          <a:off x="5999764" y="3099068"/>
          <a:ext cx="792532" cy="7925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888177-4773-4243-ADD3-87D554BCBD5E}">
      <dsp:nvSpPr>
        <dsp:cNvPr id="0" name=""/>
        <dsp:cNvSpPr/>
      </dsp:nvSpPr>
      <dsp:spPr>
        <a:xfrm>
          <a:off x="7372057" y="2812116"/>
          <a:ext cx="3220884" cy="136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a:t>- Future-proofing: API-driven, flexible integrations with technology and care systems to improve data use</a:t>
          </a:r>
          <a:endParaRPr lang="en-US" sz="1700" kern="1200"/>
        </a:p>
      </dsp:txBody>
      <dsp:txXfrm>
        <a:off x="7372057" y="2812116"/>
        <a:ext cx="3220884" cy="13664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BA3C9-A52E-4A51-8671-EAFEE24711E7}">
      <dsp:nvSpPr>
        <dsp:cNvPr id="0" name=""/>
        <dsp:cNvSpPr/>
      </dsp:nvSpPr>
      <dsp:spPr>
        <a:xfrm>
          <a:off x="478800" y="885742"/>
          <a:ext cx="1098000" cy="1098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B9BA18-C409-42D7-BA3E-20C5C4A07F70}">
      <dsp:nvSpPr>
        <dsp:cNvPr id="0" name=""/>
        <dsp:cNvSpPr/>
      </dsp:nvSpPr>
      <dsp:spPr>
        <a:xfrm>
          <a:off x="712800" y="111974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BDDF3B-3F69-4011-A43B-258B5C2C11A1}">
      <dsp:nvSpPr>
        <dsp:cNvPr id="0" name=""/>
        <dsp:cNvSpPr/>
      </dsp:nvSpPr>
      <dsp:spPr>
        <a:xfrm>
          <a:off x="127800" y="2325742"/>
          <a:ext cx="1800000" cy="113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Service improvements</a:t>
          </a:r>
        </a:p>
        <a:p>
          <a:pPr marL="0" lvl="0" indent="0" algn="ctr" defTabSz="488950">
            <a:lnSpc>
              <a:spcPct val="90000"/>
            </a:lnSpc>
            <a:spcBef>
              <a:spcPct val="0"/>
            </a:spcBef>
            <a:spcAft>
              <a:spcPct val="35000"/>
            </a:spcAft>
            <a:buNone/>
            <a:defRPr cap="all"/>
          </a:pPr>
          <a:r>
            <a:rPr lang="en-GB" sz="1100" kern="1200" dirty="0"/>
            <a:t> Enhanced efficiencies, Improved reporting/insights, improved partnership data and functionality </a:t>
          </a:r>
          <a:endParaRPr lang="en-US" sz="1100" kern="1200" dirty="0"/>
        </a:p>
      </dsp:txBody>
      <dsp:txXfrm>
        <a:off x="127800" y="2325742"/>
        <a:ext cx="1800000" cy="1139853"/>
      </dsp:txXfrm>
    </dsp:sp>
    <dsp:sp modelId="{EAF21E35-449C-40F8-AE1A-6AAD808B63C3}">
      <dsp:nvSpPr>
        <dsp:cNvPr id="0" name=""/>
        <dsp:cNvSpPr/>
      </dsp:nvSpPr>
      <dsp:spPr>
        <a:xfrm>
          <a:off x="2593800" y="885742"/>
          <a:ext cx="1098000" cy="1098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1108F9-2BF7-4A76-974E-30D5E035B0A2}">
      <dsp:nvSpPr>
        <dsp:cNvPr id="0" name=""/>
        <dsp:cNvSpPr/>
      </dsp:nvSpPr>
      <dsp:spPr>
        <a:xfrm>
          <a:off x="2827800" y="111974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2A19FD-4AA1-4FFE-AD84-8A7BBE2030DC}">
      <dsp:nvSpPr>
        <dsp:cNvPr id="0" name=""/>
        <dsp:cNvSpPr/>
      </dsp:nvSpPr>
      <dsp:spPr>
        <a:xfrm>
          <a:off x="2242800" y="2325742"/>
          <a:ext cx="1800000" cy="113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Staff benefits</a:t>
          </a:r>
        </a:p>
        <a:p>
          <a:pPr marL="0" lvl="0" indent="0" algn="ctr" defTabSz="488950">
            <a:lnSpc>
              <a:spcPct val="90000"/>
            </a:lnSpc>
            <a:spcBef>
              <a:spcPct val="0"/>
            </a:spcBef>
            <a:spcAft>
              <a:spcPct val="35000"/>
            </a:spcAft>
            <a:buNone/>
            <a:defRPr cap="all"/>
          </a:pPr>
          <a:r>
            <a:rPr lang="en-GB" sz="1100" kern="1200" dirty="0"/>
            <a:t> user friendly system, faster call handling, better visibility of call flows</a:t>
          </a:r>
          <a:endParaRPr lang="en-US" sz="1100" kern="1200" dirty="0"/>
        </a:p>
      </dsp:txBody>
      <dsp:txXfrm>
        <a:off x="2242800" y="2325742"/>
        <a:ext cx="1800000" cy="1139853"/>
      </dsp:txXfrm>
    </dsp:sp>
    <dsp:sp modelId="{812807C4-421C-4568-814C-778EF62CDB5F}">
      <dsp:nvSpPr>
        <dsp:cNvPr id="0" name=""/>
        <dsp:cNvSpPr/>
      </dsp:nvSpPr>
      <dsp:spPr>
        <a:xfrm>
          <a:off x="4708800" y="885742"/>
          <a:ext cx="1098000" cy="10980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845DC4-58B6-4AD5-B2D8-37F86182D599}">
      <dsp:nvSpPr>
        <dsp:cNvPr id="0" name=""/>
        <dsp:cNvSpPr/>
      </dsp:nvSpPr>
      <dsp:spPr>
        <a:xfrm>
          <a:off x="4942800" y="111974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9F8B32-D7E5-4F60-A163-87D8EC8E11B1}">
      <dsp:nvSpPr>
        <dsp:cNvPr id="0" name=""/>
        <dsp:cNvSpPr/>
      </dsp:nvSpPr>
      <dsp:spPr>
        <a:xfrm>
          <a:off x="4357800" y="2325742"/>
          <a:ext cx="1800000" cy="113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Strategic advantage</a:t>
          </a:r>
        </a:p>
        <a:p>
          <a:pPr marL="0" lvl="0" indent="0" algn="ctr" defTabSz="488950">
            <a:lnSpc>
              <a:spcPct val="90000"/>
            </a:lnSpc>
            <a:spcBef>
              <a:spcPct val="0"/>
            </a:spcBef>
            <a:spcAft>
              <a:spcPct val="35000"/>
            </a:spcAft>
            <a:buNone/>
            <a:defRPr cap="all"/>
          </a:pPr>
          <a:r>
            <a:rPr lang="en-GB" sz="1100" kern="1200" dirty="0"/>
            <a:t> part of a partnership ecosystem for innovation, positioned for proactive and preventative telecare, greater resilience </a:t>
          </a:r>
          <a:endParaRPr lang="en-US" sz="1100" kern="1200" dirty="0"/>
        </a:p>
      </dsp:txBody>
      <dsp:txXfrm>
        <a:off x="4357800" y="2325742"/>
        <a:ext cx="1800000" cy="1139853"/>
      </dsp:txXfrm>
    </dsp:sp>
    <dsp:sp modelId="{3BA38BB7-895E-46C2-BCD0-D5F9CC66EBAB}">
      <dsp:nvSpPr>
        <dsp:cNvPr id="0" name=""/>
        <dsp:cNvSpPr/>
      </dsp:nvSpPr>
      <dsp:spPr>
        <a:xfrm>
          <a:off x="6823800" y="885742"/>
          <a:ext cx="1098000" cy="109800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8C1C55-8DC6-4BA3-BAAF-FA3DE5F42A5D}">
      <dsp:nvSpPr>
        <dsp:cNvPr id="0" name=""/>
        <dsp:cNvSpPr/>
      </dsp:nvSpPr>
      <dsp:spPr>
        <a:xfrm>
          <a:off x="7057800" y="1119742"/>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0B0C82-2483-4DB7-81B5-31D18044DBF8}">
      <dsp:nvSpPr>
        <dsp:cNvPr id="0" name=""/>
        <dsp:cNvSpPr/>
      </dsp:nvSpPr>
      <dsp:spPr>
        <a:xfrm>
          <a:off x="6472800" y="2325742"/>
          <a:ext cx="1800000" cy="113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Shared learning</a:t>
          </a:r>
        </a:p>
        <a:p>
          <a:pPr marL="0" lvl="0" indent="0" algn="ctr" defTabSz="488950">
            <a:lnSpc>
              <a:spcPct val="90000"/>
            </a:lnSpc>
            <a:spcBef>
              <a:spcPct val="0"/>
            </a:spcBef>
            <a:spcAft>
              <a:spcPct val="35000"/>
            </a:spcAft>
            <a:buNone/>
            <a:defRPr cap="all"/>
          </a:pPr>
          <a:r>
            <a:rPr lang="en-GB" sz="1100" kern="1200" dirty="0"/>
            <a:t> contributing to national best practice</a:t>
          </a:r>
        </a:p>
        <a:p>
          <a:pPr marL="0" lvl="0" indent="0" algn="ctr" defTabSz="488950">
            <a:lnSpc>
              <a:spcPct val="90000"/>
            </a:lnSpc>
            <a:spcBef>
              <a:spcPct val="0"/>
            </a:spcBef>
            <a:spcAft>
              <a:spcPct val="35000"/>
            </a:spcAft>
            <a:buNone/>
            <a:defRPr cap="all"/>
          </a:pPr>
          <a:r>
            <a:rPr lang="en-GB" sz="1100" kern="1200" dirty="0"/>
            <a:t>Supporting the one Scotland approach</a:t>
          </a:r>
          <a:endParaRPr lang="en-US" sz="1100" kern="1200" dirty="0"/>
        </a:p>
      </dsp:txBody>
      <dsp:txXfrm>
        <a:off x="6472800" y="2325742"/>
        <a:ext cx="1800000" cy="1139853"/>
      </dsp:txXfrm>
    </dsp:sp>
    <dsp:sp modelId="{6B6118B5-17EE-4DBE-8A59-CD55C585B98B}">
      <dsp:nvSpPr>
        <dsp:cNvPr id="0" name=""/>
        <dsp:cNvSpPr/>
      </dsp:nvSpPr>
      <dsp:spPr>
        <a:xfrm>
          <a:off x="8938800" y="885742"/>
          <a:ext cx="1098000" cy="109800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8495D-29CE-435A-A62C-3428C13908FB}">
      <dsp:nvSpPr>
        <dsp:cNvPr id="0" name=""/>
        <dsp:cNvSpPr/>
      </dsp:nvSpPr>
      <dsp:spPr>
        <a:xfrm>
          <a:off x="9172800" y="1119742"/>
          <a:ext cx="630000" cy="63000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007AFE-9445-4711-9BA3-58FEBF720257}">
      <dsp:nvSpPr>
        <dsp:cNvPr id="0" name=""/>
        <dsp:cNvSpPr/>
      </dsp:nvSpPr>
      <dsp:spPr>
        <a:xfrm>
          <a:off x="8587800" y="2325742"/>
          <a:ext cx="1800000" cy="1139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dirty="0"/>
            <a:t>Cost</a:t>
          </a:r>
        </a:p>
        <a:p>
          <a:pPr marL="0" lvl="0" indent="0" algn="ctr" defTabSz="488950">
            <a:lnSpc>
              <a:spcPct val="90000"/>
            </a:lnSpc>
            <a:spcBef>
              <a:spcPct val="0"/>
            </a:spcBef>
            <a:spcAft>
              <a:spcPct val="35000"/>
            </a:spcAft>
            <a:buNone/>
            <a:defRPr cap="all"/>
          </a:pPr>
          <a:r>
            <a:rPr lang="en-GB" sz="1100" kern="1200" dirty="0"/>
            <a:t> Savings across platform infrastructure and telephony</a:t>
          </a:r>
          <a:endParaRPr lang="en-US" sz="1100" kern="1200" dirty="0"/>
        </a:p>
      </dsp:txBody>
      <dsp:txXfrm>
        <a:off x="8587800" y="2325742"/>
        <a:ext cx="1800000" cy="1139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4AED3-CFA6-4698-8978-16402AD298D4}">
      <dsp:nvSpPr>
        <dsp:cNvPr id="0" name=""/>
        <dsp:cNvSpPr/>
      </dsp:nvSpPr>
      <dsp:spPr>
        <a:xfrm>
          <a:off x="4579547" y="524"/>
          <a:ext cx="6869321" cy="204394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GB" sz="1900" kern="1200" dirty="0"/>
            <a:t>Proactive monitoring using data insights</a:t>
          </a:r>
        </a:p>
        <a:p>
          <a:pPr marL="171450" lvl="1" indent="-171450" algn="l" defTabSz="844550">
            <a:lnSpc>
              <a:spcPct val="90000"/>
            </a:lnSpc>
            <a:spcBef>
              <a:spcPct val="0"/>
            </a:spcBef>
            <a:spcAft>
              <a:spcPct val="15000"/>
            </a:spcAft>
            <a:buChar char="•"/>
          </a:pPr>
          <a:r>
            <a:rPr lang="en-GB" sz="1900" kern="1200" dirty="0"/>
            <a:t>Integration with wider health and housing systems</a:t>
          </a:r>
        </a:p>
        <a:p>
          <a:pPr marL="171450" lvl="1" indent="-171450" algn="l" defTabSz="844550">
            <a:lnSpc>
              <a:spcPct val="90000"/>
            </a:lnSpc>
            <a:spcBef>
              <a:spcPct val="0"/>
            </a:spcBef>
            <a:spcAft>
              <a:spcPct val="15000"/>
            </a:spcAft>
            <a:buChar char="•"/>
          </a:pPr>
          <a:r>
            <a:rPr lang="en-GB" sz="1900" kern="1200" dirty="0"/>
            <a:t>Improved resilience for rural and remote services</a:t>
          </a:r>
        </a:p>
        <a:p>
          <a:pPr marL="171450" lvl="1" indent="-171450" algn="l" defTabSz="844550">
            <a:lnSpc>
              <a:spcPct val="90000"/>
            </a:lnSpc>
            <a:spcBef>
              <a:spcPct val="0"/>
            </a:spcBef>
            <a:spcAft>
              <a:spcPct val="15000"/>
            </a:spcAft>
            <a:buChar char="•"/>
          </a:pPr>
          <a:r>
            <a:rPr lang="en-GB" sz="1900" kern="1200" dirty="0"/>
            <a:t>Ongoing collaboration to refine and evolve the platform</a:t>
          </a:r>
        </a:p>
      </dsp:txBody>
      <dsp:txXfrm>
        <a:off x="4579547" y="256017"/>
        <a:ext cx="6102843" cy="1532955"/>
      </dsp:txXfrm>
    </dsp:sp>
    <dsp:sp modelId="{7CCD70EA-F487-41A4-B05C-AAE6E2CF501A}">
      <dsp:nvSpPr>
        <dsp:cNvPr id="0" name=""/>
        <dsp:cNvSpPr/>
      </dsp:nvSpPr>
      <dsp:spPr>
        <a:xfrm>
          <a:off x="0" y="524"/>
          <a:ext cx="4579547" cy="2043941"/>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GB" sz="4100" kern="1200" dirty="0"/>
            <a:t>Opportunities </a:t>
          </a:r>
        </a:p>
      </dsp:txBody>
      <dsp:txXfrm>
        <a:off x="99777" y="100301"/>
        <a:ext cx="4379993" cy="1844387"/>
      </dsp:txXfrm>
    </dsp:sp>
    <dsp:sp modelId="{C3797610-885E-4916-86B3-0BF25017E99B}">
      <dsp:nvSpPr>
        <dsp:cNvPr id="0" name=""/>
        <dsp:cNvSpPr/>
      </dsp:nvSpPr>
      <dsp:spPr>
        <a:xfrm>
          <a:off x="4579547" y="2248860"/>
          <a:ext cx="6869321" cy="2043941"/>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GB" sz="1900" kern="1200" dirty="0"/>
            <a:t>Shared infrastructure – reducing duplication, enabling collaboration and innovation</a:t>
          </a:r>
        </a:p>
        <a:p>
          <a:pPr marL="171450" lvl="1" indent="-171450" algn="l" defTabSz="844550">
            <a:lnSpc>
              <a:spcPct val="90000"/>
            </a:lnSpc>
            <a:spcBef>
              <a:spcPct val="0"/>
            </a:spcBef>
            <a:spcAft>
              <a:spcPct val="15000"/>
            </a:spcAft>
            <a:buChar char="•"/>
          </a:pPr>
          <a:r>
            <a:rPr lang="en-GB" sz="1900" kern="1200" dirty="0"/>
            <a:t>Person-centred – right support, right place, right time</a:t>
          </a:r>
        </a:p>
        <a:p>
          <a:pPr marL="171450" lvl="1" indent="-171450" algn="l" defTabSz="844550">
            <a:lnSpc>
              <a:spcPct val="90000"/>
            </a:lnSpc>
            <a:spcBef>
              <a:spcPct val="0"/>
            </a:spcBef>
            <a:spcAft>
              <a:spcPct val="15000"/>
            </a:spcAft>
            <a:buChar char="•"/>
          </a:pPr>
          <a:r>
            <a:rPr lang="en-GB" sz="1900" kern="1200" dirty="0"/>
            <a:t>Data driven – secure sharing for better outcomes</a:t>
          </a:r>
        </a:p>
        <a:p>
          <a:pPr marL="171450" lvl="1" indent="-171450" algn="l" defTabSz="844550">
            <a:lnSpc>
              <a:spcPct val="90000"/>
            </a:lnSpc>
            <a:spcBef>
              <a:spcPct val="0"/>
            </a:spcBef>
            <a:spcAft>
              <a:spcPct val="15000"/>
            </a:spcAft>
            <a:buChar char="•"/>
          </a:pPr>
          <a:r>
            <a:rPr lang="en-GB" sz="1900" kern="1200" dirty="0"/>
            <a:t>Equity – consistent service quality for all communities</a:t>
          </a:r>
        </a:p>
      </dsp:txBody>
      <dsp:txXfrm>
        <a:off x="4579547" y="2504353"/>
        <a:ext cx="6102843" cy="1532955"/>
      </dsp:txXfrm>
    </dsp:sp>
    <dsp:sp modelId="{C928E41E-78E3-496B-BD6C-E329F560B551}">
      <dsp:nvSpPr>
        <dsp:cNvPr id="0" name=""/>
        <dsp:cNvSpPr/>
      </dsp:nvSpPr>
      <dsp:spPr>
        <a:xfrm>
          <a:off x="0" y="2248860"/>
          <a:ext cx="4579547" cy="2043941"/>
        </a:xfrm>
        <a:prstGeom prst="roundRect">
          <a:avLst/>
        </a:prstGeom>
        <a:solidFill>
          <a:schemeClr val="accent5">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GB" sz="4100" kern="1200" dirty="0"/>
            <a:t>Alignment with One Scotland</a:t>
          </a:r>
        </a:p>
      </dsp:txBody>
      <dsp:txXfrm>
        <a:off x="99777" y="2348637"/>
        <a:ext cx="4379993" cy="184438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en-GB"/>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CC2843FD-F9A1-472E-ACBD-36A906E0E8E3}" type="datetimeFigureOut">
              <a:rPr lang="en-GB" smtClean="0"/>
              <a:t>13/08/2025</a:t>
            </a:fld>
            <a:endParaRPr lang="en-GB"/>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en-GB"/>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en-GB"/>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6D4312EA-3332-4B78-8C14-D69880B4E2F4}" type="slidenum">
              <a:rPr lang="en-GB" smtClean="0"/>
              <a:t>‹#›</a:t>
            </a:fld>
            <a:endParaRPr lang="en-GB"/>
          </a:p>
        </p:txBody>
      </p:sp>
    </p:spTree>
    <p:extLst>
      <p:ext uri="{BB962C8B-B14F-4D97-AF65-F5344CB8AC3E}">
        <p14:creationId xmlns:p14="http://schemas.microsoft.com/office/powerpoint/2010/main" val="50119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312EA-3332-4B78-8C14-D69880B4E2F4}" type="slidenum">
              <a:rPr lang="en-GB" smtClean="0"/>
              <a:t>1</a:t>
            </a:fld>
            <a:endParaRPr lang="en-GB"/>
          </a:p>
        </p:txBody>
      </p:sp>
    </p:spTree>
    <p:extLst>
      <p:ext uri="{BB962C8B-B14F-4D97-AF65-F5344CB8AC3E}">
        <p14:creationId xmlns:p14="http://schemas.microsoft.com/office/powerpoint/2010/main" val="2921121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I get started, let me introduce Bield Housing and Care and let's start with an interesting fact: the name "Bield" originates from an old Scots word that means a sheltered place, appropriate for a housing association some would say. </a:t>
            </a:r>
          </a:p>
          <a:p>
            <a:endParaRPr lang="en-GB" dirty="0"/>
          </a:p>
          <a:p>
            <a:r>
              <a:rPr lang="en-GB" dirty="0"/>
              <a:t>Bield was formed in 1971 with the aim of developing safe and secure accommodation for older people across Scotland. We are a not-for-profit organisation, a Scottish charity and a registered social landlord.</a:t>
            </a:r>
          </a:p>
          <a:p>
            <a:endParaRPr lang="en-GB" dirty="0"/>
          </a:p>
          <a:p>
            <a:r>
              <a:rPr lang="en-GB" dirty="0"/>
              <a:t>As one of the largest providers of housing and support services for older people in Scotland, the organisation has grown both in size and in the services offered, it provide since the first development was opened in Bo'ness in 1972.</a:t>
            </a:r>
          </a:p>
          <a:p>
            <a:endParaRPr lang="en-GB" dirty="0"/>
          </a:p>
          <a:p>
            <a:r>
              <a:rPr lang="en-GB" dirty="0"/>
              <a:t>Bield currently provide housing services to over 6,000 tenants </a:t>
            </a:r>
            <a:r>
              <a:rPr lang="en-GB"/>
              <a:t>across 21 regions </a:t>
            </a:r>
            <a:r>
              <a:rPr lang="en-GB" dirty="0"/>
              <a:t>in Scotland and provide </a:t>
            </a:r>
            <a:r>
              <a:rPr lang="en-GB"/>
              <a:t>over 3,500 </a:t>
            </a:r>
            <a:r>
              <a:rPr lang="en-GB" dirty="0"/>
              <a:t>care hours per week to tenants who are on a supported journey. To top off the services we offer, Bield also have a team known as Bield Response 24, BR24, who not only provide emergency alarm monitoring for all of Bield’s tenants, but also support 52 external partnerships which monitor over 20,000 adults across Scotland who are in receipt of telecare. </a:t>
            </a:r>
          </a:p>
          <a:p>
            <a:endParaRPr lang="en-GB" dirty="0"/>
          </a:p>
        </p:txBody>
      </p:sp>
      <p:sp>
        <p:nvSpPr>
          <p:cNvPr id="4" name="Slide Number Placeholder 3"/>
          <p:cNvSpPr>
            <a:spLocks noGrp="1"/>
          </p:cNvSpPr>
          <p:nvPr>
            <p:ph type="sldNum" sz="quarter" idx="5"/>
          </p:nvPr>
        </p:nvSpPr>
        <p:spPr/>
        <p:txBody>
          <a:bodyPr/>
          <a:lstStyle/>
          <a:p>
            <a:fld id="{6D4312EA-3332-4B78-8C14-D69880B4E2F4}" type="slidenum">
              <a:rPr lang="en-GB" smtClean="0"/>
              <a:t>2</a:t>
            </a:fld>
            <a:endParaRPr lang="en-GB"/>
          </a:p>
        </p:txBody>
      </p:sp>
    </p:spTree>
    <p:extLst>
      <p:ext uri="{BB962C8B-B14F-4D97-AF65-F5344CB8AC3E}">
        <p14:creationId xmlns:p14="http://schemas.microsoft.com/office/powerpoint/2010/main" val="387313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312EA-3332-4B78-8C14-D69880B4E2F4}" type="slidenum">
              <a:rPr lang="en-GB" smtClean="0"/>
              <a:t>3</a:t>
            </a:fld>
            <a:endParaRPr lang="en-GB"/>
          </a:p>
        </p:txBody>
      </p:sp>
    </p:spTree>
    <p:extLst>
      <p:ext uri="{BB962C8B-B14F-4D97-AF65-F5344CB8AC3E}">
        <p14:creationId xmlns:p14="http://schemas.microsoft.com/office/powerpoint/2010/main" val="384427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7178CC-631B-4305-A1DC-7578AF3BF32A}" type="slidenum">
              <a:rPr lang="en-GB" smtClean="0"/>
              <a:t>4</a:t>
            </a:fld>
            <a:endParaRPr lang="en-GB"/>
          </a:p>
        </p:txBody>
      </p:sp>
    </p:spTree>
    <p:extLst>
      <p:ext uri="{BB962C8B-B14F-4D97-AF65-F5344CB8AC3E}">
        <p14:creationId xmlns:p14="http://schemas.microsoft.com/office/powerpoint/2010/main" val="319546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312EA-3332-4B78-8C14-D69880B4E2F4}" type="slidenum">
              <a:rPr lang="en-GB" smtClean="0"/>
              <a:t>5</a:t>
            </a:fld>
            <a:endParaRPr lang="en-GB"/>
          </a:p>
        </p:txBody>
      </p:sp>
    </p:spTree>
    <p:extLst>
      <p:ext uri="{BB962C8B-B14F-4D97-AF65-F5344CB8AC3E}">
        <p14:creationId xmlns:p14="http://schemas.microsoft.com/office/powerpoint/2010/main" val="26623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312EA-3332-4B78-8C14-D69880B4E2F4}" type="slidenum">
              <a:rPr lang="en-GB" smtClean="0"/>
              <a:t>6</a:t>
            </a:fld>
            <a:endParaRPr lang="en-GB"/>
          </a:p>
        </p:txBody>
      </p:sp>
    </p:spTree>
    <p:extLst>
      <p:ext uri="{BB962C8B-B14F-4D97-AF65-F5344CB8AC3E}">
        <p14:creationId xmlns:p14="http://schemas.microsoft.com/office/powerpoint/2010/main" val="172387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312EA-3332-4B78-8C14-D69880B4E2F4}" type="slidenum">
              <a:rPr lang="en-GB" smtClean="0"/>
              <a:t>7</a:t>
            </a:fld>
            <a:endParaRPr lang="en-GB"/>
          </a:p>
        </p:txBody>
      </p:sp>
    </p:spTree>
    <p:extLst>
      <p:ext uri="{BB962C8B-B14F-4D97-AF65-F5344CB8AC3E}">
        <p14:creationId xmlns:p14="http://schemas.microsoft.com/office/powerpoint/2010/main" val="1499354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D4312EA-3332-4B78-8C14-D69880B4E2F4}" type="slidenum">
              <a:rPr lang="en-GB" smtClean="0"/>
              <a:t>8</a:t>
            </a:fld>
            <a:endParaRPr lang="en-GB"/>
          </a:p>
        </p:txBody>
      </p:sp>
    </p:spTree>
    <p:extLst>
      <p:ext uri="{BB962C8B-B14F-4D97-AF65-F5344CB8AC3E}">
        <p14:creationId xmlns:p14="http://schemas.microsoft.com/office/powerpoint/2010/main" val="268398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20E3-A47C-1A0C-FAD7-31F8B4797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98BD72-69F1-8572-63AB-74A0F67400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B8B62E-FD21-9046-3AA0-C5A9EF55309F}"/>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5" name="Footer Placeholder 4">
            <a:extLst>
              <a:ext uri="{FF2B5EF4-FFF2-40B4-BE49-F238E27FC236}">
                <a16:creationId xmlns:a16="http://schemas.microsoft.com/office/drawing/2014/main" id="{7225DA60-EB60-F902-2D9E-E58199E903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6425D-5392-AECD-5EC3-5E0C3CE95285}"/>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44737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12F5-9B83-2B19-1026-E8B08DAF727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6CA424-857F-A278-55A9-06700E4152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22034A-B64F-B3E3-938F-117FC01F36A1}"/>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5" name="Footer Placeholder 4">
            <a:extLst>
              <a:ext uri="{FF2B5EF4-FFF2-40B4-BE49-F238E27FC236}">
                <a16:creationId xmlns:a16="http://schemas.microsoft.com/office/drawing/2014/main" id="{A83CB1D8-1F58-AE2D-4333-97BADEC925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8D8F57-9844-0F5B-D2A0-C2023CFF04F5}"/>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2796969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05E297-901C-CB26-C141-C7E5451623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5453F-16F2-D591-ED02-CDE782156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1CD735-D475-384E-3AAF-2F58DCFAC15E}"/>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5" name="Footer Placeholder 4">
            <a:extLst>
              <a:ext uri="{FF2B5EF4-FFF2-40B4-BE49-F238E27FC236}">
                <a16:creationId xmlns:a16="http://schemas.microsoft.com/office/drawing/2014/main" id="{9099EF10-7612-756B-19A8-61963A3CB0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9D9E11-91DF-8703-E68A-012D36743EB6}"/>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236175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1D1E-E263-56D6-9A3B-A7C9A8D5B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059CED-8A5E-E250-EE8A-FC32574632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FA516F-7525-8A0B-F15B-B9C6BD6B7B39}"/>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5" name="Footer Placeholder 4">
            <a:extLst>
              <a:ext uri="{FF2B5EF4-FFF2-40B4-BE49-F238E27FC236}">
                <a16:creationId xmlns:a16="http://schemas.microsoft.com/office/drawing/2014/main" id="{4FDCCF23-B2ED-74CA-784D-D2BC920E5D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E6902B-4580-52B6-D008-0165E8327876}"/>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380996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4C0C-FAF8-82B4-5180-F07BEA512E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388DE6-BCF2-09DD-141E-E90A66F3CE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5E1CDA-FA35-664A-A6E2-73D8B5EA42D5}"/>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5" name="Footer Placeholder 4">
            <a:extLst>
              <a:ext uri="{FF2B5EF4-FFF2-40B4-BE49-F238E27FC236}">
                <a16:creationId xmlns:a16="http://schemas.microsoft.com/office/drawing/2014/main" id="{2EA13BE3-6107-6887-94BB-E6E3D0411D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64C650-A0A9-695E-9E71-25F31239DADE}"/>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1662867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3F86-0A63-526E-2DDB-4C0D476D69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8469A35-A086-3A56-7278-3BBAA52437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C762FD-D3A4-4538-C4DA-4D8493124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16CF41-3C76-61BE-4D94-907A712706FE}"/>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6" name="Footer Placeholder 5">
            <a:extLst>
              <a:ext uri="{FF2B5EF4-FFF2-40B4-BE49-F238E27FC236}">
                <a16:creationId xmlns:a16="http://schemas.microsoft.com/office/drawing/2014/main" id="{CA1A7BE8-4BF7-4879-5F60-F713FE3619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A41421F-FD23-6586-A6EF-DEF7BB99C548}"/>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164358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946A-A403-11EC-A8BF-411E7663D8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AFD2C7-37C0-FF45-B0A3-286E8A2B7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E791F8-6394-CF84-EB5E-71874AAA9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FDFA83-1980-3C24-F8BA-7193C6E5C2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24F537-B759-D1DF-4842-18B87621BE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B94113-4D21-A7EA-B519-1F426D249CEA}"/>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8" name="Footer Placeholder 7">
            <a:extLst>
              <a:ext uri="{FF2B5EF4-FFF2-40B4-BE49-F238E27FC236}">
                <a16:creationId xmlns:a16="http://schemas.microsoft.com/office/drawing/2014/main" id="{CE2A1911-5EB0-CBCA-76EA-1E1C05B6BD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4EF669-0CCF-D9CE-6FF0-848B631DF612}"/>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33722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44D1-C19A-1053-D23D-3581546A5B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21BDD5-4549-7967-A4DB-E1E4AFF4BA94}"/>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4" name="Footer Placeholder 3">
            <a:extLst>
              <a:ext uri="{FF2B5EF4-FFF2-40B4-BE49-F238E27FC236}">
                <a16:creationId xmlns:a16="http://schemas.microsoft.com/office/drawing/2014/main" id="{030B7653-E0DE-3DC0-828C-E631C731CF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72620A-C06B-C341-36C4-18F703CFEEFF}"/>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383824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80E52-CFFC-0B65-159C-71B9D2455A9F}"/>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3" name="Footer Placeholder 2">
            <a:extLst>
              <a:ext uri="{FF2B5EF4-FFF2-40B4-BE49-F238E27FC236}">
                <a16:creationId xmlns:a16="http://schemas.microsoft.com/office/drawing/2014/main" id="{54C1B0E7-FE2F-EF8C-B1E3-436D71E8377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3CE7ED3-B324-8D45-1C14-C43D118EF3DD}"/>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1529015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775ED-3F4D-6BB9-D3DB-A9056FAA9E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9F3D5A-F6D9-7B4F-E3E2-EF6BA87F40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D188C2-1E16-26F7-92F4-975AE7BF0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94D99-01C8-F84E-FF51-DB9FBF5DDCD6}"/>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6" name="Footer Placeholder 5">
            <a:extLst>
              <a:ext uri="{FF2B5EF4-FFF2-40B4-BE49-F238E27FC236}">
                <a16:creationId xmlns:a16="http://schemas.microsoft.com/office/drawing/2014/main" id="{2DE0A560-9494-7D4D-C2C7-5A14386904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585C02-228C-9669-637E-177C99482A96}"/>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134122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9B3C-472D-1F6C-D89D-CA87F0228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76649E-BC5C-146F-B74F-BF4A4ADE3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3318D-B8A8-75AE-1116-C14D4FA12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17D03-D2B2-68C7-0EE5-6858F649EE3E}"/>
              </a:ext>
            </a:extLst>
          </p:cNvPr>
          <p:cNvSpPr>
            <a:spLocks noGrp="1"/>
          </p:cNvSpPr>
          <p:nvPr>
            <p:ph type="dt" sz="half" idx="10"/>
          </p:nvPr>
        </p:nvSpPr>
        <p:spPr/>
        <p:txBody>
          <a:bodyPr/>
          <a:lstStyle/>
          <a:p>
            <a:fld id="{92EB2B69-B7E1-4805-9F11-71832396642B}" type="datetimeFigureOut">
              <a:rPr lang="en-GB" smtClean="0"/>
              <a:t>13/08/2025</a:t>
            </a:fld>
            <a:endParaRPr lang="en-GB"/>
          </a:p>
        </p:txBody>
      </p:sp>
      <p:sp>
        <p:nvSpPr>
          <p:cNvPr id="6" name="Footer Placeholder 5">
            <a:extLst>
              <a:ext uri="{FF2B5EF4-FFF2-40B4-BE49-F238E27FC236}">
                <a16:creationId xmlns:a16="http://schemas.microsoft.com/office/drawing/2014/main" id="{98B53CE8-B4DE-D964-778E-E2D908BF3F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C15A30-D0BD-E89E-535E-0506289ADDBF}"/>
              </a:ext>
            </a:extLst>
          </p:cNvPr>
          <p:cNvSpPr>
            <a:spLocks noGrp="1"/>
          </p:cNvSpPr>
          <p:nvPr>
            <p:ph type="sldNum" sz="quarter" idx="12"/>
          </p:nvPr>
        </p:nvSpPr>
        <p:spPr/>
        <p:txBody>
          <a:bodyPr/>
          <a:lstStyle/>
          <a:p>
            <a:fld id="{05B39834-1E37-4D1D-B265-432FAEEAA83E}" type="slidenum">
              <a:rPr lang="en-GB" smtClean="0"/>
              <a:t>‹#›</a:t>
            </a:fld>
            <a:endParaRPr lang="en-GB"/>
          </a:p>
        </p:txBody>
      </p:sp>
    </p:spTree>
    <p:extLst>
      <p:ext uri="{BB962C8B-B14F-4D97-AF65-F5344CB8AC3E}">
        <p14:creationId xmlns:p14="http://schemas.microsoft.com/office/powerpoint/2010/main" val="142842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91052-49FD-364F-0B79-494771314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CE3659-609D-CE11-1337-3A370E1B8E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7ABCBA-B658-54D2-710B-F5D663A808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EB2B69-B7E1-4805-9F11-71832396642B}" type="datetimeFigureOut">
              <a:rPr lang="en-GB" smtClean="0"/>
              <a:t>13/08/2025</a:t>
            </a:fld>
            <a:endParaRPr lang="en-GB"/>
          </a:p>
        </p:txBody>
      </p:sp>
      <p:sp>
        <p:nvSpPr>
          <p:cNvPr id="5" name="Footer Placeholder 4">
            <a:extLst>
              <a:ext uri="{FF2B5EF4-FFF2-40B4-BE49-F238E27FC236}">
                <a16:creationId xmlns:a16="http://schemas.microsoft.com/office/drawing/2014/main" id="{0114E29E-2093-9CB1-7748-C7401C9CB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955870D-FD17-86F8-1E37-2BAD2146FA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B39834-1E37-4D1D-B265-432FAEEAA83E}" type="slidenum">
              <a:rPr lang="en-GB" smtClean="0"/>
              <a:t>‹#›</a:t>
            </a:fld>
            <a:endParaRPr lang="en-GB"/>
          </a:p>
        </p:txBody>
      </p:sp>
    </p:spTree>
    <p:extLst>
      <p:ext uri="{BB962C8B-B14F-4D97-AF65-F5344CB8AC3E}">
        <p14:creationId xmlns:p14="http://schemas.microsoft.com/office/powerpoint/2010/main" val="557128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3B5144-567E-AB27-F54E-9BEFC86399C3}"/>
              </a:ext>
            </a:extLst>
          </p:cNvPr>
          <p:cNvSpPr txBox="1">
            <a:spLocks noGrp="1"/>
          </p:cNvSpPr>
          <p:nvPr>
            <p:ph type="ctrTitle"/>
          </p:nvPr>
        </p:nvSpPr>
        <p:spPr>
          <a:xfrm>
            <a:off x="1524000" y="2106432"/>
            <a:ext cx="9144000" cy="2387600"/>
          </a:xfrm>
          <a:prstGeom prst="rect">
            <a:avLst/>
          </a:prstGeom>
        </p:spPr>
        <p:txBody>
          <a:bodyPr vert="horz" lIns="91440" tIns="45720" rIns="91440" bIns="45720" rtlCol="0" anchor="ctr">
            <a:normAutofit fontScale="90000"/>
          </a:bodyPr>
          <a:lstStyle/>
          <a:p>
            <a:pPr>
              <a:lnSpc>
                <a:spcPct val="90000"/>
              </a:lnSpc>
              <a:spcBef>
                <a:spcPct val="0"/>
              </a:spcBef>
              <a:defRPr/>
            </a:pPr>
            <a:r>
              <a:rPr lang="en-US" sz="5300" b="1" dirty="0">
                <a:solidFill>
                  <a:srgbClr val="6E757D"/>
                </a:solidFill>
                <a:latin typeface="Century Gothic" panose="020B0502020202020204" pitchFamily="34" charset="0"/>
              </a:rPr>
              <a:t>Technology Enabled Care – Bield’s Journey to the National Shared Digital ARC</a:t>
            </a:r>
          </a:p>
          <a:p>
            <a:pPr>
              <a:lnSpc>
                <a:spcPct val="90000"/>
              </a:lnSpc>
              <a:spcAft>
                <a:spcPts val="600"/>
              </a:spcAft>
            </a:pPr>
            <a:br>
              <a:rPr lang="en-US" sz="5300" b="1" dirty="0">
                <a:solidFill>
                  <a:srgbClr val="6E757D"/>
                </a:solidFill>
                <a:latin typeface="Century Gothic" panose="020B0502020202020204" pitchFamily="34" charset="0"/>
              </a:rPr>
            </a:br>
            <a:endParaRPr lang="en-US" sz="2000" dirty="0"/>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By Gary Baillie</a:t>
            </a:r>
          </a:p>
          <a:p>
            <a:pPr>
              <a:lnSpc>
                <a:spcPct val="90000"/>
              </a:lnSpc>
              <a:spcAft>
                <a:spcPts val="600"/>
              </a:spcAft>
            </a:pPr>
            <a:r>
              <a:rPr lang="en-US" sz="2000" dirty="0"/>
              <a:t>Head of BR24 &amp; Assistive Technology Development</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Bield Housing</a:t>
            </a:r>
          </a:p>
        </p:txBody>
      </p:sp>
    </p:spTree>
    <p:extLst>
      <p:ext uri="{BB962C8B-B14F-4D97-AF65-F5344CB8AC3E}">
        <p14:creationId xmlns:p14="http://schemas.microsoft.com/office/powerpoint/2010/main" val="18096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7" descr="Home with solid fill">
            <a:extLst>
              <a:ext uri="{FF2B5EF4-FFF2-40B4-BE49-F238E27FC236}">
                <a16:creationId xmlns:a16="http://schemas.microsoft.com/office/drawing/2014/main" id="{61C0FACB-A515-4FAB-970D-F48B079E4B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6311" y="1401514"/>
            <a:ext cx="772903" cy="772903"/>
          </a:xfrm>
          <a:prstGeom prst="rect">
            <a:avLst/>
          </a:prstGeom>
        </p:spPr>
      </p:pic>
      <p:pic>
        <p:nvPicPr>
          <p:cNvPr id="1032" name="Picture 8">
            <a:extLst>
              <a:ext uri="{FF2B5EF4-FFF2-40B4-BE49-F238E27FC236}">
                <a16:creationId xmlns:a16="http://schemas.microsoft.com/office/drawing/2014/main" id="{E985500C-F7B4-9506-3617-032E740E72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886" y="2872593"/>
            <a:ext cx="885618" cy="7729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4752293-74AF-40B0-2B72-A4564AEB0A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6311" y="4466110"/>
            <a:ext cx="772903" cy="77290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1">
            <a:extLst>
              <a:ext uri="{FF2B5EF4-FFF2-40B4-BE49-F238E27FC236}">
                <a16:creationId xmlns:a16="http://schemas.microsoft.com/office/drawing/2014/main" id="{2F74BBB7-5F38-4FCC-A17D-A6FBCCF653D7}"/>
              </a:ext>
            </a:extLst>
          </p:cNvPr>
          <p:cNvSpPr txBox="1"/>
          <p:nvPr/>
        </p:nvSpPr>
        <p:spPr>
          <a:xfrm>
            <a:off x="7052345" y="1378929"/>
            <a:ext cx="2714786" cy="11695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chemeClr val="accent2"/>
                </a:solidFill>
                <a:latin typeface="Century Gothic" panose="020B0502020202020204" pitchFamily="34" charset="0"/>
              </a:rPr>
              <a:t>Social Housing</a:t>
            </a:r>
          </a:p>
          <a:p>
            <a:pPr algn="ctr"/>
            <a:endParaRPr lang="en-GB" sz="1400" b="1" dirty="0">
              <a:solidFill>
                <a:schemeClr val="accent2"/>
              </a:solidFill>
              <a:latin typeface="Century Gothic" panose="020B0502020202020204" pitchFamily="34" charset="0"/>
            </a:endParaRPr>
          </a:p>
          <a:p>
            <a:pPr algn="ctr"/>
            <a:r>
              <a:rPr lang="en-GB" sz="1400" dirty="0">
                <a:solidFill>
                  <a:schemeClr val="accent2"/>
                </a:solidFill>
                <a:latin typeface="Century Gothic"/>
              </a:rPr>
              <a:t>4,600+ units across 21 LA Areas</a:t>
            </a:r>
          </a:p>
          <a:p>
            <a:pPr algn="ctr"/>
            <a:r>
              <a:rPr lang="en-GB" sz="1400" dirty="0">
                <a:solidFill>
                  <a:schemeClr val="accent2"/>
                </a:solidFill>
                <a:latin typeface="Century Gothic" panose="020B0502020202020204" pitchFamily="34" charset="0"/>
              </a:rPr>
              <a:t>Over 6,000 tenants</a:t>
            </a:r>
            <a:endParaRPr lang="en-GB" sz="1400" dirty="0"/>
          </a:p>
        </p:txBody>
      </p:sp>
      <p:sp>
        <p:nvSpPr>
          <p:cNvPr id="9" name="TextBox 12">
            <a:extLst>
              <a:ext uri="{FF2B5EF4-FFF2-40B4-BE49-F238E27FC236}">
                <a16:creationId xmlns:a16="http://schemas.microsoft.com/office/drawing/2014/main" id="{043CA79D-D7F9-47CA-8F5C-9BC0B3142065}"/>
              </a:ext>
            </a:extLst>
          </p:cNvPr>
          <p:cNvSpPr txBox="1"/>
          <p:nvPr/>
        </p:nvSpPr>
        <p:spPr>
          <a:xfrm>
            <a:off x="7052345" y="2674270"/>
            <a:ext cx="2887302" cy="116955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chemeClr val="bg2">
                    <a:lumMod val="50000"/>
                  </a:schemeClr>
                </a:solidFill>
                <a:latin typeface="Century Gothic" panose="020B0502020202020204" pitchFamily="34" charset="0"/>
              </a:rPr>
              <a:t>Care &amp; Support Services</a:t>
            </a:r>
          </a:p>
          <a:p>
            <a:pPr algn="ctr"/>
            <a:endParaRPr lang="en-GB" sz="1400" b="1" dirty="0">
              <a:solidFill>
                <a:schemeClr val="bg2">
                  <a:lumMod val="50000"/>
                </a:schemeClr>
              </a:solidFill>
              <a:latin typeface="Century Gothic" panose="020B0502020202020204" pitchFamily="34" charset="0"/>
            </a:endParaRPr>
          </a:p>
          <a:p>
            <a:pPr algn="ctr"/>
            <a:r>
              <a:rPr lang="en-GB" sz="1400" dirty="0">
                <a:solidFill>
                  <a:schemeClr val="bg2">
                    <a:lumMod val="50000"/>
                  </a:schemeClr>
                </a:solidFill>
                <a:latin typeface="Century Gothic" panose="020B0502020202020204" pitchFamily="34" charset="0"/>
              </a:rPr>
              <a:t>Deliver around 3,500 care &amp; support hours per week within 10 sites</a:t>
            </a:r>
          </a:p>
        </p:txBody>
      </p:sp>
      <p:sp>
        <p:nvSpPr>
          <p:cNvPr id="10" name="TextBox 13">
            <a:extLst>
              <a:ext uri="{FF2B5EF4-FFF2-40B4-BE49-F238E27FC236}">
                <a16:creationId xmlns:a16="http://schemas.microsoft.com/office/drawing/2014/main" id="{4A7FE0DD-F57D-49D2-BCE0-D35F393DDAB2}"/>
              </a:ext>
            </a:extLst>
          </p:cNvPr>
          <p:cNvSpPr txBox="1"/>
          <p:nvPr/>
        </p:nvSpPr>
        <p:spPr>
          <a:xfrm>
            <a:off x="7149953" y="4284906"/>
            <a:ext cx="2789694" cy="95410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a:solidFill>
                  <a:schemeClr val="accent1">
                    <a:lumMod val="75000"/>
                  </a:schemeClr>
                </a:solidFill>
                <a:latin typeface="Century Gothic" panose="020B0502020202020204" pitchFamily="34" charset="0"/>
              </a:rPr>
              <a:t>BR24 </a:t>
            </a:r>
          </a:p>
          <a:p>
            <a:pPr algn="ctr"/>
            <a:endParaRPr lang="en-GB" sz="1400" b="1" dirty="0">
              <a:solidFill>
                <a:schemeClr val="accent1">
                  <a:lumMod val="75000"/>
                </a:schemeClr>
              </a:solidFill>
              <a:latin typeface="Century Gothic" panose="020B0502020202020204" pitchFamily="34" charset="0"/>
            </a:endParaRPr>
          </a:p>
          <a:p>
            <a:pPr algn="ctr"/>
            <a:r>
              <a:rPr lang="en-GB" sz="1400" dirty="0">
                <a:solidFill>
                  <a:schemeClr val="accent1">
                    <a:lumMod val="75000"/>
                  </a:schemeClr>
                </a:solidFill>
                <a:latin typeface="Century Gothic"/>
              </a:rPr>
              <a:t>Over 23,000 connections</a:t>
            </a:r>
          </a:p>
          <a:p>
            <a:pPr algn="ctr"/>
            <a:r>
              <a:rPr lang="en-GB" sz="1400" dirty="0">
                <a:solidFill>
                  <a:schemeClr val="accent1">
                    <a:lumMod val="75000"/>
                  </a:schemeClr>
                </a:solidFill>
                <a:latin typeface="Century Gothic"/>
              </a:rPr>
              <a:t>&amp; 52 External Partnerships</a:t>
            </a:r>
            <a:endParaRPr lang="en-GB" sz="1400" dirty="0">
              <a:solidFill>
                <a:schemeClr val="accent1">
                  <a:lumMod val="75000"/>
                </a:schemeClr>
              </a:solidFill>
            </a:endParaRPr>
          </a:p>
        </p:txBody>
      </p:sp>
      <p:pic>
        <p:nvPicPr>
          <p:cNvPr id="2" name="Picture 6" descr="A black background with white text&#10;&#10;Description automatically generated">
            <a:extLst>
              <a:ext uri="{FF2B5EF4-FFF2-40B4-BE49-F238E27FC236}">
                <a16:creationId xmlns:a16="http://schemas.microsoft.com/office/drawing/2014/main" id="{F3D30671-E95E-832E-9AEE-80C0B3D4A9A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39934" y="2827679"/>
            <a:ext cx="3368509" cy="12026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14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92FFF09-58F0-DAD8-989C-C67A608D064C}"/>
              </a:ext>
            </a:extLst>
          </p:cNvPr>
          <p:cNvSpPr txBox="1"/>
          <p:nvPr/>
        </p:nvSpPr>
        <p:spPr>
          <a:xfrm>
            <a:off x="2636639" y="345966"/>
            <a:ext cx="6915672" cy="1133693"/>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100" b="1" dirty="0">
                <a:solidFill>
                  <a:srgbClr val="6E757D"/>
                </a:solidFill>
                <a:latin typeface="Century Gothic" panose="020B0502020202020204" pitchFamily="34" charset="0"/>
                <a:ea typeface="+mj-ea"/>
                <a:cs typeface="+mj-cs"/>
              </a:rPr>
              <a:t>Why Change Was Needed</a:t>
            </a:r>
          </a:p>
        </p:txBody>
      </p:sp>
      <p:graphicFrame>
        <p:nvGraphicFramePr>
          <p:cNvPr id="1049" name="TextBox 4">
            <a:extLst>
              <a:ext uri="{FF2B5EF4-FFF2-40B4-BE49-F238E27FC236}">
                <a16:creationId xmlns:a16="http://schemas.microsoft.com/office/drawing/2014/main" id="{BFAE0A94-9C6B-37B8-9F2D-2C24A634AB6A}"/>
              </a:ext>
            </a:extLst>
          </p:cNvPr>
          <p:cNvGraphicFramePr/>
          <p:nvPr>
            <p:extLst>
              <p:ext uri="{D42A27DB-BD31-4B8C-83A1-F6EECF244321}">
                <p14:modId xmlns:p14="http://schemas.microsoft.com/office/powerpoint/2010/main" val="2411731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1723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6E62617-55A7-57CE-3FD8-BA8904A457A5}"/>
              </a:ext>
            </a:extLst>
          </p:cNvPr>
          <p:cNvSpPr txBox="1"/>
          <p:nvPr/>
        </p:nvSpPr>
        <p:spPr>
          <a:xfrm>
            <a:off x="-1" y="556995"/>
            <a:ext cx="12188951" cy="1133693"/>
          </a:xfrm>
          <a:prstGeom prst="rect">
            <a:avLst/>
          </a:prstGeom>
        </p:spPr>
        <p:txBody>
          <a:bodyPr vert="horz" lIns="91440" tIns="45720" rIns="91440" bIns="45720" rtlCol="0" anchor="ctr">
            <a:normAutofit fontScale="92500"/>
          </a:bodyPr>
          <a:lstStyle/>
          <a:p>
            <a:pPr marL="0" marR="0" lvl="0" indent="0" algn="ctr" fontAlgn="auto">
              <a:lnSpc>
                <a:spcPct val="90000"/>
              </a:lnSpc>
              <a:spcBef>
                <a:spcPct val="0"/>
              </a:spcBef>
              <a:spcAft>
                <a:spcPts val="600"/>
              </a:spcAft>
              <a:buClrTx/>
              <a:buSzTx/>
              <a:tabLst/>
              <a:defRPr/>
            </a:pPr>
            <a:r>
              <a:rPr lang="en-US" sz="4400" b="1" dirty="0">
                <a:solidFill>
                  <a:srgbClr val="6E757D"/>
                </a:solidFill>
                <a:latin typeface="Century Gothic" panose="020B0502020202020204" pitchFamily="34" charset="0"/>
                <a:ea typeface="+mj-ea"/>
                <a:cs typeface="+mj-cs"/>
              </a:rPr>
              <a:t>Our Decision to Join the National Shared ARC</a:t>
            </a:r>
          </a:p>
        </p:txBody>
      </p:sp>
      <p:graphicFrame>
        <p:nvGraphicFramePr>
          <p:cNvPr id="22" name="TextBox 7">
            <a:extLst>
              <a:ext uri="{FF2B5EF4-FFF2-40B4-BE49-F238E27FC236}">
                <a16:creationId xmlns:a16="http://schemas.microsoft.com/office/drawing/2014/main" id="{BF38EB5E-5429-4E45-A7E4-7802D96AA837}"/>
              </a:ext>
            </a:extLst>
          </p:cNvPr>
          <p:cNvGraphicFramePr/>
          <p:nvPr>
            <p:extLst>
              <p:ext uri="{D42A27DB-BD31-4B8C-83A1-F6EECF244321}">
                <p14:modId xmlns:p14="http://schemas.microsoft.com/office/powerpoint/2010/main" val="649570386"/>
              </p:ext>
            </p:extLst>
          </p:nvPr>
        </p:nvGraphicFramePr>
        <p:xfrm>
          <a:off x="663794" y="1839310"/>
          <a:ext cx="10864412" cy="4807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366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2577B3-D7CD-C773-C684-50003E51A343}"/>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diagram of a journey&#10;&#10;AI-generated content may be incorrect.">
            <a:extLst>
              <a:ext uri="{FF2B5EF4-FFF2-40B4-BE49-F238E27FC236}">
                <a16:creationId xmlns:a16="http://schemas.microsoft.com/office/drawing/2014/main" id="{63F9BB33-2846-1011-DB13-4891EF925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510" y="469714"/>
            <a:ext cx="8336228" cy="5897880"/>
          </a:xfrm>
          <a:prstGeom prst="rect">
            <a:avLst/>
          </a:prstGeom>
        </p:spPr>
      </p:pic>
    </p:spTree>
    <p:extLst>
      <p:ext uri="{BB962C8B-B14F-4D97-AF65-F5344CB8AC3E}">
        <p14:creationId xmlns:p14="http://schemas.microsoft.com/office/powerpoint/2010/main" val="294511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52B2A-FB3E-A78C-2CF4-DF7D4A476BA0}"/>
              </a:ext>
            </a:extLst>
          </p:cNvPr>
          <p:cNvSpPr txBox="1">
            <a:spLocks/>
          </p:cNvSpPr>
          <p:nvPr/>
        </p:nvSpPr>
        <p:spPr>
          <a:xfrm>
            <a:off x="3368259" y="345966"/>
            <a:ext cx="5452431" cy="113369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defRPr/>
            </a:pPr>
            <a:r>
              <a:rPr lang="en-US" sz="4100" b="1" dirty="0">
                <a:solidFill>
                  <a:srgbClr val="6E757D"/>
                </a:solidFill>
                <a:latin typeface="Century Gothic" panose="020B0502020202020204" pitchFamily="34" charset="0"/>
                <a:ea typeface="+mj-ea"/>
                <a:cs typeface="+mj-cs"/>
              </a:rPr>
              <a:t>Outcomes &amp; Benefits </a:t>
            </a:r>
          </a:p>
        </p:txBody>
      </p:sp>
      <p:graphicFrame>
        <p:nvGraphicFramePr>
          <p:cNvPr id="9" name="TextBox 6">
            <a:extLst>
              <a:ext uri="{FF2B5EF4-FFF2-40B4-BE49-F238E27FC236}">
                <a16:creationId xmlns:a16="http://schemas.microsoft.com/office/drawing/2014/main" id="{3ABAFF2C-1B37-D7A7-B7F0-E776231946B9}"/>
              </a:ext>
            </a:extLst>
          </p:cNvPr>
          <p:cNvGraphicFramePr/>
          <p:nvPr>
            <p:extLst>
              <p:ext uri="{D42A27DB-BD31-4B8C-83A1-F6EECF244321}">
                <p14:modId xmlns:p14="http://schemas.microsoft.com/office/powerpoint/2010/main" val="7940488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819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D4BD74F-78E5-CCF4-7325-7EA56EAB5992}"/>
              </a:ext>
            </a:extLst>
          </p:cNvPr>
          <p:cNvSpPr txBox="1"/>
          <p:nvPr/>
        </p:nvSpPr>
        <p:spPr>
          <a:xfrm>
            <a:off x="3973416" y="176269"/>
            <a:ext cx="4245166" cy="660181"/>
          </a:xfrm>
          <a:prstGeom prst="rect">
            <a:avLst/>
          </a:prstGeom>
          <a:noFill/>
        </p:spPr>
        <p:txBody>
          <a:bodyPr wrap="square">
            <a:spAutoFit/>
          </a:bodyPr>
          <a:lstStyle/>
          <a:p>
            <a:pPr algn="ctr">
              <a:lnSpc>
                <a:spcPct val="90000"/>
              </a:lnSpc>
              <a:spcBef>
                <a:spcPct val="0"/>
              </a:spcBef>
              <a:spcAft>
                <a:spcPts val="600"/>
              </a:spcAft>
              <a:defRPr/>
            </a:pPr>
            <a:r>
              <a:rPr lang="en-GB" sz="4100" b="1" dirty="0">
                <a:solidFill>
                  <a:srgbClr val="6E757D"/>
                </a:solidFill>
                <a:latin typeface="Century Gothic" panose="020B0502020202020204" pitchFamily="34" charset="0"/>
                <a:ea typeface="+mj-ea"/>
                <a:cs typeface="+mj-cs"/>
              </a:rPr>
              <a:t>Looking Ahead</a:t>
            </a:r>
          </a:p>
        </p:txBody>
      </p:sp>
      <p:graphicFrame>
        <p:nvGraphicFramePr>
          <p:cNvPr id="6" name="Diagram 5">
            <a:extLst>
              <a:ext uri="{FF2B5EF4-FFF2-40B4-BE49-F238E27FC236}">
                <a16:creationId xmlns:a16="http://schemas.microsoft.com/office/drawing/2014/main" id="{BF767077-FD14-76BA-2193-0E22A97F635E}"/>
              </a:ext>
            </a:extLst>
          </p:cNvPr>
          <p:cNvGraphicFramePr/>
          <p:nvPr>
            <p:extLst>
              <p:ext uri="{D42A27DB-BD31-4B8C-83A1-F6EECF244321}">
                <p14:modId xmlns:p14="http://schemas.microsoft.com/office/powerpoint/2010/main" val="3851046354"/>
              </p:ext>
            </p:extLst>
          </p:nvPr>
        </p:nvGraphicFramePr>
        <p:xfrm>
          <a:off x="371564" y="1700562"/>
          <a:ext cx="11448869" cy="4293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5673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009891-0677-31FB-0AE9-BC05B9906F71}"/>
            </a:ext>
          </a:extLst>
        </p:cNvPr>
        <p:cNvGrpSpPr/>
        <p:nvPr/>
      </p:nvGrpSpPr>
      <p:grpSpPr>
        <a:xfrm>
          <a:off x="0" y="0"/>
          <a:ext cx="0" cy="0"/>
          <a:chOff x="0" y="0"/>
          <a:chExt cx="0" cy="0"/>
        </a:xfrm>
      </p:grpSpPr>
      <p:sp useBgFill="1">
        <p:nvSpPr>
          <p:cNvPr id="4119" name="Slide Background">
            <a:extLst>
              <a:ext uri="{FF2B5EF4-FFF2-40B4-BE49-F238E27FC236}">
                <a16:creationId xmlns:a16="http://schemas.microsoft.com/office/drawing/2014/main" id="{1030EC19-CCB1-F7CF-1F0B-8F6D979C8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419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20" name="Rectangle 4119">
            <a:extLst>
              <a:ext uri="{FF2B5EF4-FFF2-40B4-BE49-F238E27FC236}">
                <a16:creationId xmlns:a16="http://schemas.microsoft.com/office/drawing/2014/main" id="{3B39BB9B-B05C-DFFB-A876-175CCA217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1540" y="-4190"/>
            <a:ext cx="4330456" cy="6862190"/>
          </a:xfrm>
          <a:prstGeom prst="rect">
            <a:avLst/>
          </a:prstGeom>
          <a:solidFill>
            <a:srgbClr val="FFFFFF"/>
          </a:solidFill>
          <a:ln>
            <a:noFill/>
          </a:ln>
          <a:effectLst>
            <a:outerShdw blurRad="508000" dist="381000" dir="5460000" sx="91000" sy="91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5" descr="Logo, company name&#10;&#10;Description automatically generated">
            <a:extLst>
              <a:ext uri="{FF2B5EF4-FFF2-40B4-BE49-F238E27FC236}">
                <a16:creationId xmlns:a16="http://schemas.microsoft.com/office/drawing/2014/main" id="{BDF49DD7-3D89-643D-DB90-9B2443EAE8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655168" y="810748"/>
            <a:ext cx="2743200" cy="15702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6" descr="A black background with white text&#10;&#10;Description automatically generated">
            <a:extLst>
              <a:ext uri="{FF2B5EF4-FFF2-40B4-BE49-F238E27FC236}">
                <a16:creationId xmlns:a16="http://schemas.microsoft.com/office/drawing/2014/main" id="{32EC5DB4-BBB1-3E84-D8E8-7FF1B5BC223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55168" y="4767488"/>
            <a:ext cx="2743200" cy="10087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D21A0692-9969-A8FC-5808-94136D0B51A3}"/>
              </a:ext>
            </a:extLst>
          </p:cNvPr>
          <p:cNvGrpSpPr/>
          <p:nvPr/>
        </p:nvGrpSpPr>
        <p:grpSpPr>
          <a:xfrm>
            <a:off x="490673" y="1119937"/>
            <a:ext cx="6880194" cy="2522200"/>
            <a:chOff x="6915042" y="1018902"/>
            <a:chExt cx="5268686" cy="1863225"/>
          </a:xfrm>
        </p:grpSpPr>
        <p:sp>
          <p:nvSpPr>
            <p:cNvPr id="4" name="TextBox 3">
              <a:extLst>
                <a:ext uri="{FF2B5EF4-FFF2-40B4-BE49-F238E27FC236}">
                  <a16:creationId xmlns:a16="http://schemas.microsoft.com/office/drawing/2014/main" id="{07AC9862-1144-BDCF-DDDD-16C691465929}"/>
                </a:ext>
              </a:extLst>
            </p:cNvPr>
            <p:cNvSpPr txBox="1"/>
            <p:nvPr/>
          </p:nvSpPr>
          <p:spPr>
            <a:xfrm>
              <a:off x="7990225" y="1018902"/>
              <a:ext cx="3118320" cy="708271"/>
            </a:xfrm>
            <a:prstGeom prst="rect">
              <a:avLst/>
            </a:prstGeom>
          </p:spPr>
          <p:txBody>
            <a:bodyPr vert="horz" lIns="91440" tIns="45720" rIns="91440" bIns="45720" rtlCol="0" anchor="b">
              <a:noAutofit/>
            </a:bodyPr>
            <a:lstStyle/>
            <a:p>
              <a:pPr algn="ctr" defTabSz="475488">
                <a:lnSpc>
                  <a:spcPct val="90000"/>
                </a:lnSpc>
                <a:spcBef>
                  <a:spcPct val="0"/>
                </a:spcBef>
                <a:spcAft>
                  <a:spcPts val="312"/>
                </a:spcAft>
                <a:defRPr/>
              </a:pPr>
              <a:r>
                <a:rPr lang="en-US" sz="4800" b="1" kern="1200" dirty="0">
                  <a:solidFill>
                    <a:srgbClr val="4E555E"/>
                  </a:solidFill>
                  <a:latin typeface="Calibri" panose="020F0502020204030204" pitchFamily="34" charset="0"/>
                  <a:ea typeface="Calibri" panose="020F0502020204030204" pitchFamily="34" charset="0"/>
                  <a:cs typeface="Calibri" panose="020F0502020204030204" pitchFamily="34" charset="0"/>
                </a:rPr>
                <a:t>Final Thought</a:t>
              </a:r>
              <a:endParaRPr lang="en-US" sz="8000" b="1" dirty="0">
                <a:solidFill>
                  <a:srgbClr val="6E757D"/>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9BFAA27-D978-B983-361E-475B70DF6333}"/>
                </a:ext>
              </a:extLst>
            </p:cNvPr>
            <p:cNvSpPr txBox="1"/>
            <p:nvPr/>
          </p:nvSpPr>
          <p:spPr>
            <a:xfrm>
              <a:off x="6915042" y="2131826"/>
              <a:ext cx="5268686" cy="750301"/>
            </a:xfrm>
            <a:prstGeom prst="rect">
              <a:avLst/>
            </a:prstGeom>
            <a:noFill/>
          </p:spPr>
          <p:txBody>
            <a:bodyPr wrap="square">
              <a:spAutoFit/>
            </a:bodyPr>
            <a:lstStyle/>
            <a:p>
              <a:pPr algn="ctr" defTabSz="475488">
                <a:spcAft>
                  <a:spcPts val="600"/>
                </a:spcAft>
              </a:pPr>
              <a:r>
                <a:rPr lang="en-GB" sz="2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“It’s not just about a platform change, it’s about creating a safer, more connected, and future ready service for the people we support.”</a:t>
              </a:r>
              <a:endParaRPr lang="en-GB" sz="4800" dirty="0">
                <a:latin typeface="Calibri" panose="020F0502020204030204" pitchFamily="34" charset="0"/>
                <a:ea typeface="Calibri" panose="020F0502020204030204" pitchFamily="34" charset="0"/>
                <a:cs typeface="Calibri" panose="020F0502020204030204" pitchFamily="34" charset="0"/>
              </a:endParaRPr>
            </a:p>
          </p:txBody>
        </p:sp>
      </p:grpSp>
      <p:sp>
        <p:nvSpPr>
          <p:cNvPr id="11" name="TextBox 10">
            <a:extLst>
              <a:ext uri="{FF2B5EF4-FFF2-40B4-BE49-F238E27FC236}">
                <a16:creationId xmlns:a16="http://schemas.microsoft.com/office/drawing/2014/main" id="{B0AB1EDE-83E8-65B9-E084-D277F53C2B64}"/>
              </a:ext>
            </a:extLst>
          </p:cNvPr>
          <p:cNvSpPr txBox="1"/>
          <p:nvPr/>
        </p:nvSpPr>
        <p:spPr>
          <a:xfrm>
            <a:off x="8594272" y="3172392"/>
            <a:ext cx="2864992" cy="603550"/>
          </a:xfrm>
          <a:prstGeom prst="rect">
            <a:avLst/>
          </a:prstGeom>
        </p:spPr>
        <p:txBody>
          <a:bodyPr vert="horz" lIns="91440" tIns="45720" rIns="91440" bIns="45720" rtlCol="0" anchor="t">
            <a:normAutofit fontScale="92500" lnSpcReduction="10000"/>
          </a:bodyPr>
          <a:lstStyle/>
          <a:p>
            <a:pPr>
              <a:lnSpc>
                <a:spcPct val="90000"/>
              </a:lnSpc>
              <a:spcBef>
                <a:spcPct val="0"/>
              </a:spcBef>
              <a:spcAft>
                <a:spcPts val="600"/>
              </a:spcAft>
              <a:defRPr/>
            </a:pPr>
            <a:r>
              <a:rPr lang="en-US" sz="4400" b="1" dirty="0">
                <a:solidFill>
                  <a:srgbClr val="4E555E"/>
                </a:solidFill>
                <a:latin typeface="Century Gothic" panose="020B0502020202020204" pitchFamily="34" charset="0"/>
                <a:ea typeface="+mj-ea"/>
                <a:cs typeface="+mj-cs"/>
              </a:rPr>
              <a:t>Thank you</a:t>
            </a:r>
          </a:p>
        </p:txBody>
      </p:sp>
      <p:sp>
        <p:nvSpPr>
          <p:cNvPr id="14" name="TextBox 13">
            <a:extLst>
              <a:ext uri="{FF2B5EF4-FFF2-40B4-BE49-F238E27FC236}">
                <a16:creationId xmlns:a16="http://schemas.microsoft.com/office/drawing/2014/main" id="{A9FAFAD2-658C-4551-4DFF-45279CF3AE04}"/>
              </a:ext>
            </a:extLst>
          </p:cNvPr>
          <p:cNvSpPr txBox="1"/>
          <p:nvPr/>
        </p:nvSpPr>
        <p:spPr>
          <a:xfrm>
            <a:off x="804734" y="4767488"/>
            <a:ext cx="6252072" cy="646331"/>
          </a:xfrm>
          <a:prstGeom prst="rect">
            <a:avLst/>
          </a:prstGeom>
          <a:noFill/>
        </p:spPr>
        <p:txBody>
          <a:bodyPr wrap="square">
            <a:spAutoFit/>
          </a:bodyPr>
          <a:lstStyle/>
          <a:p>
            <a:r>
              <a:rPr lang="en-GB" dirty="0"/>
              <a:t>We’ve shared our journey, now we’d love to hear from you if you have any questions?</a:t>
            </a:r>
          </a:p>
        </p:txBody>
      </p:sp>
    </p:spTree>
    <p:extLst>
      <p:ext uri="{BB962C8B-B14F-4D97-AF65-F5344CB8AC3E}">
        <p14:creationId xmlns:p14="http://schemas.microsoft.com/office/powerpoint/2010/main" val="1049509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D676223E13114EB81CF0807028CF4C" ma:contentTypeVersion="24" ma:contentTypeDescription="Create a new document." ma:contentTypeScope="" ma:versionID="fe395364233e22864cf00172c8ea03ed">
  <xsd:schema xmlns:xsd="http://www.w3.org/2001/XMLSchema" xmlns:xs="http://www.w3.org/2001/XMLSchema" xmlns:p="http://schemas.microsoft.com/office/2006/metadata/properties" xmlns:ns2="38dee7da-0f6a-40ec-bdce-550770e89dab" xmlns:ns3="df7368de-bfc1-4182-a4bc-49715f89b68d" targetNamespace="http://schemas.microsoft.com/office/2006/metadata/properties" ma:root="true" ma:fieldsID="a40ec5f72642a410e5c8bed01d721cb8" ns2:_="" ns3:_="">
    <xsd:import namespace="38dee7da-0f6a-40ec-bdce-550770e89dab"/>
    <xsd:import namespace="df7368de-bfc1-4182-a4bc-49715f89b68d"/>
    <xsd:element name="properties">
      <xsd:complexType>
        <xsd:sequence>
          <xsd:element name="documentManagement">
            <xsd:complexType>
              <xsd:all>
                <xsd:element ref="ns2:AdditionalNotes" minOccurs="0"/>
                <xsd:element ref="ns2:Notes" minOccurs="0"/>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dee7da-0f6a-40ec-bdce-550770e89dab" elementFormDefault="qualified">
    <xsd:import namespace="http://schemas.microsoft.com/office/2006/documentManagement/types"/>
    <xsd:import namespace="http://schemas.microsoft.com/office/infopath/2007/PartnerControls"/>
    <xsd:element name="AdditionalNotes" ma:index="3" nillable="true" ma:displayName="Additional Notes" ma:format="Dropdown" ma:internalName="AdditionalNotes">
      <xsd:simpleType>
        <xsd:restriction base="dms:Note"/>
      </xsd:simpleType>
    </xsd:element>
    <xsd:element name="Notes" ma:index="4" nillable="true" ma:displayName="Notes" ma:format="Dropdown" ma:internalName="Notes">
      <xsd:simpleType>
        <xsd:restriction base="dms:Note">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OCR" ma:index="12" nillable="true" ma:displayName="Extracted Text" ma:hidden="true" ma:internalName="MediaServiceOCR"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79d4434-4b6c-4536-b447-cdae30d56e2e"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hidden="true"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7368de-bfc1-4182-a4bc-49715f89b68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cc0024d-bf0d-4236-9240-ddf81aa124d8}" ma:internalName="TaxCatchAll" ma:readOnly="false" ma:showField="CatchAllData" ma:web="df7368de-bfc1-4182-a4bc-49715f89b68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dee7da-0f6a-40ec-bdce-550770e89dab">
      <Terms xmlns="http://schemas.microsoft.com/office/infopath/2007/PartnerControls"/>
    </lcf76f155ced4ddcb4097134ff3c332f>
    <AdditionalNotes xmlns="38dee7da-0f6a-40ec-bdce-550770e89dab" xsi:nil="true"/>
    <Notes xmlns="38dee7da-0f6a-40ec-bdce-550770e89dab" xsi:nil="true"/>
    <TaxCatchAll xmlns="df7368de-bfc1-4182-a4bc-49715f89b68d" xsi:nil="true"/>
  </documentManagement>
</p:properties>
</file>

<file path=customXml/itemProps1.xml><?xml version="1.0" encoding="utf-8"?>
<ds:datastoreItem xmlns:ds="http://schemas.openxmlformats.org/officeDocument/2006/customXml" ds:itemID="{4EDDDDC5-2DAF-42F1-8945-C603B0193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dee7da-0f6a-40ec-bdce-550770e89dab"/>
    <ds:schemaRef ds:uri="df7368de-bfc1-4182-a4bc-49715f89b6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39F8AF-6EE1-42DC-B333-2D004C17F5BE}">
  <ds:schemaRefs>
    <ds:schemaRef ds:uri="http://schemas.microsoft.com/sharepoint/v3/contenttype/forms"/>
  </ds:schemaRefs>
</ds:datastoreItem>
</file>

<file path=customXml/itemProps3.xml><?xml version="1.0" encoding="utf-8"?>
<ds:datastoreItem xmlns:ds="http://schemas.openxmlformats.org/officeDocument/2006/customXml" ds:itemID="{DE2D67A6-73D6-4FBE-8409-E482C846F044}">
  <ds:schemaRefs>
    <ds:schemaRef ds:uri="http://purl.org/dc/dcmitype/"/>
    <ds:schemaRef ds:uri="38dee7da-0f6a-40ec-bdce-550770e89dab"/>
    <ds:schemaRef ds:uri="http://www.w3.org/XML/1998/namespace"/>
    <ds:schemaRef ds:uri="df7368de-bfc1-4182-a4bc-49715f89b68d"/>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594</Words>
  <Application>Microsoft Office PowerPoint</Application>
  <PresentationFormat>Widescreen</PresentationFormat>
  <Paragraphs>70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Century Gothic</vt:lpstr>
      <vt:lpstr>Office Theme</vt:lpstr>
      <vt:lpstr>Technology Enabled Care – Bield’s Journey to the National Shared Digital ARC    By Gary Baillie Head of BR24 &amp; Assistive Technology Development  Bield Housing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Baillie (BR24)</dc:creator>
  <cp:lastModifiedBy>Gary Baillie (BR24)</cp:lastModifiedBy>
  <cp:revision>64</cp:revision>
  <cp:lastPrinted>2024-10-29T06:50:19Z</cp:lastPrinted>
  <dcterms:created xsi:type="dcterms:W3CDTF">2024-09-30T08:27:22Z</dcterms:created>
  <dcterms:modified xsi:type="dcterms:W3CDTF">2025-08-13T13:22:58Z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0x01010006D676223E13114EB81CF0807028CF4C</vt:lpwstr>
  </property>
  <property fmtid="{D5CDD505-2E9C-101B-9397-08002B2CF9AE}" pid="3" name="MediaServiceImageTags">
    <vt:lpwstr/>
  </property>
</Properties>
</file>