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6" r:id="rId6"/>
    <p:sldMasterId id="2147483672" r:id="rId7"/>
  </p:sldMasterIdLst>
  <p:notesMasterIdLst>
    <p:notesMasterId r:id="rId17"/>
  </p:notesMasterIdLst>
  <p:sldIdLst>
    <p:sldId id="492" r:id="rId8"/>
    <p:sldId id="518" r:id="rId9"/>
    <p:sldId id="523" r:id="rId10"/>
    <p:sldId id="525" r:id="rId11"/>
    <p:sldId id="529" r:id="rId12"/>
    <p:sldId id="526" r:id="rId13"/>
    <p:sldId id="527" r:id="rId14"/>
    <p:sldId id="528" r:id="rId15"/>
    <p:sldId id="520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1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10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9"/>
    </p:cViewPr>
  </p:sorterViewPr>
  <p:notesViewPr>
    <p:cSldViewPr snapToGrid="0" showGuides="1">
      <p:cViewPr>
        <p:scale>
          <a:sx n="110" d="100"/>
          <a:sy n="110" d="100"/>
        </p:scale>
        <p:origin x="1460" y="-1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C091F-88F7-4277-9CE8-E18E54B86D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309B18-C2E7-4F56-95FF-43EEE241025C}">
      <dgm:prSet/>
      <dgm:spPr/>
      <dgm:t>
        <a:bodyPr/>
        <a:lstStyle/>
        <a:p>
          <a:r>
            <a:rPr lang="en-GB" dirty="0"/>
            <a:t>Priorities and Phases</a:t>
          </a:r>
          <a:endParaRPr lang="en-US" dirty="0"/>
        </a:p>
      </dgm:t>
    </dgm:pt>
    <dgm:pt modelId="{06E09A42-5391-42ED-9C92-A89987BF436B}" type="parTrans" cxnId="{B0328606-8AB4-4645-B0E3-4FF1C5E4977E}">
      <dgm:prSet/>
      <dgm:spPr/>
      <dgm:t>
        <a:bodyPr/>
        <a:lstStyle/>
        <a:p>
          <a:endParaRPr lang="en-GB"/>
        </a:p>
      </dgm:t>
    </dgm:pt>
    <dgm:pt modelId="{F0FCA3A5-54A1-4D74-A1CD-31E395048971}" type="sibTrans" cxnId="{B0328606-8AB4-4645-B0E3-4FF1C5E4977E}">
      <dgm:prSet/>
      <dgm:spPr/>
      <dgm:t>
        <a:bodyPr/>
        <a:lstStyle/>
        <a:p>
          <a:endParaRPr lang="en-GB"/>
        </a:p>
      </dgm:t>
    </dgm:pt>
    <dgm:pt modelId="{090475BB-40D6-43C4-A99B-0ABDF283FDF1}">
      <dgm:prSet/>
      <dgm:spPr/>
      <dgm:t>
        <a:bodyPr/>
        <a:lstStyle/>
        <a:p>
          <a:r>
            <a:rPr lang="en-US" dirty="0"/>
            <a:t>Partnership Strategy</a:t>
          </a:r>
          <a:endParaRPr lang="en-GB" dirty="0"/>
        </a:p>
      </dgm:t>
    </dgm:pt>
    <dgm:pt modelId="{05B680D7-7997-4E7E-B5D4-F1360C58CC29}" type="parTrans" cxnId="{3BC3634B-3A1A-453D-B745-748FACD1B0E7}">
      <dgm:prSet/>
      <dgm:spPr/>
      <dgm:t>
        <a:bodyPr/>
        <a:lstStyle/>
        <a:p>
          <a:endParaRPr lang="en-GB"/>
        </a:p>
      </dgm:t>
    </dgm:pt>
    <dgm:pt modelId="{7DE77B20-B3E4-4777-B6A8-4B28231642FB}" type="sibTrans" cxnId="{3BC3634B-3A1A-453D-B745-748FACD1B0E7}">
      <dgm:prSet/>
      <dgm:spPr/>
      <dgm:t>
        <a:bodyPr/>
        <a:lstStyle/>
        <a:p>
          <a:endParaRPr lang="en-GB"/>
        </a:p>
      </dgm:t>
    </dgm:pt>
    <dgm:pt modelId="{08421622-3040-49AD-B401-CADF7BE5B533}">
      <dgm:prSet/>
      <dgm:spPr/>
      <dgm:t>
        <a:bodyPr/>
        <a:lstStyle/>
        <a:p>
          <a:r>
            <a:rPr lang="en-GB" dirty="0"/>
            <a:t>Executive Team Engagement - Key Account Management</a:t>
          </a:r>
        </a:p>
      </dgm:t>
    </dgm:pt>
    <dgm:pt modelId="{8ED6B88F-4F89-4941-A7EE-71F5E2CF70BC}" type="parTrans" cxnId="{84AE410C-D714-473E-BC52-76D7CA4E17DA}">
      <dgm:prSet/>
      <dgm:spPr/>
      <dgm:t>
        <a:bodyPr/>
        <a:lstStyle/>
        <a:p>
          <a:endParaRPr lang="en-GB"/>
        </a:p>
      </dgm:t>
    </dgm:pt>
    <dgm:pt modelId="{1006DE6C-E484-4AC3-B953-0650E02F95E1}" type="sibTrans" cxnId="{84AE410C-D714-473E-BC52-76D7CA4E17DA}">
      <dgm:prSet/>
      <dgm:spPr/>
      <dgm:t>
        <a:bodyPr/>
        <a:lstStyle/>
        <a:p>
          <a:endParaRPr lang="en-GB"/>
        </a:p>
      </dgm:t>
    </dgm:pt>
    <dgm:pt modelId="{C7F222B5-3ADD-40EC-A132-3BF15EEC03DB}">
      <dgm:prSet/>
      <dgm:spPr/>
      <dgm:t>
        <a:bodyPr/>
        <a:lstStyle/>
        <a:p>
          <a:r>
            <a:rPr lang="en-US" dirty="0"/>
            <a:t>Goals and Objectives</a:t>
          </a:r>
          <a:endParaRPr lang="en-GB" dirty="0"/>
        </a:p>
      </dgm:t>
    </dgm:pt>
    <dgm:pt modelId="{7338C755-9E47-4CFC-AE7C-30A9C007A2DC}" type="parTrans" cxnId="{F51D4DE2-6048-4642-B8BB-0439F53E7B12}">
      <dgm:prSet/>
      <dgm:spPr/>
      <dgm:t>
        <a:bodyPr/>
        <a:lstStyle/>
        <a:p>
          <a:endParaRPr lang="en-GB"/>
        </a:p>
      </dgm:t>
    </dgm:pt>
    <dgm:pt modelId="{B416F485-45A4-4ED1-A7A6-E8AE5C8CB617}" type="sibTrans" cxnId="{F51D4DE2-6048-4642-B8BB-0439F53E7B12}">
      <dgm:prSet/>
      <dgm:spPr/>
      <dgm:t>
        <a:bodyPr/>
        <a:lstStyle/>
        <a:p>
          <a:endParaRPr lang="en-GB"/>
        </a:p>
      </dgm:t>
    </dgm:pt>
    <dgm:pt modelId="{97618668-27D4-4FE6-8616-E4073DBA6D10}">
      <dgm:prSet/>
      <dgm:spPr>
        <a:solidFill>
          <a:srgbClr val="00B050"/>
        </a:solidFill>
      </dgm:spPr>
      <dgm:t>
        <a:bodyPr/>
        <a:lstStyle/>
        <a:p>
          <a:r>
            <a:rPr lang="en-GB" dirty="0"/>
            <a:t>Customer First Strategy</a:t>
          </a:r>
        </a:p>
      </dgm:t>
    </dgm:pt>
    <dgm:pt modelId="{E5B57C71-337B-4CD6-9EFA-D6CD1A23C7BD}" type="parTrans" cxnId="{CAFD2C0B-AF34-43E5-859B-A1BBFBCF64C6}">
      <dgm:prSet/>
      <dgm:spPr/>
      <dgm:t>
        <a:bodyPr/>
        <a:lstStyle/>
        <a:p>
          <a:endParaRPr lang="en-GB"/>
        </a:p>
      </dgm:t>
    </dgm:pt>
    <dgm:pt modelId="{444EF54C-F31B-47A1-96ED-09D34DB6673D}" type="sibTrans" cxnId="{CAFD2C0B-AF34-43E5-859B-A1BBFBCF64C6}">
      <dgm:prSet/>
      <dgm:spPr/>
      <dgm:t>
        <a:bodyPr/>
        <a:lstStyle/>
        <a:p>
          <a:endParaRPr lang="en-GB"/>
        </a:p>
      </dgm:t>
    </dgm:pt>
    <dgm:pt modelId="{B24967B1-5409-472B-ADCD-5C81FD0F8A7A}">
      <dgm:prSet/>
      <dgm:spPr/>
      <dgm:t>
        <a:bodyPr/>
        <a:lstStyle/>
        <a:p>
          <a:r>
            <a:rPr lang="en-GB" dirty="0"/>
            <a:t>Cross Functional Project Team</a:t>
          </a:r>
        </a:p>
      </dgm:t>
    </dgm:pt>
    <dgm:pt modelId="{B66E389A-E381-459A-85AB-5830CC654671}" type="parTrans" cxnId="{7E7487BC-C7C4-4F4B-9438-123620782043}">
      <dgm:prSet/>
      <dgm:spPr/>
      <dgm:t>
        <a:bodyPr/>
        <a:lstStyle/>
        <a:p>
          <a:endParaRPr lang="en-GB"/>
        </a:p>
      </dgm:t>
    </dgm:pt>
    <dgm:pt modelId="{E96C0C38-2D48-4C8A-A6AA-9045B7192420}" type="sibTrans" cxnId="{7E7487BC-C7C4-4F4B-9438-123620782043}">
      <dgm:prSet/>
      <dgm:spPr/>
      <dgm:t>
        <a:bodyPr/>
        <a:lstStyle/>
        <a:p>
          <a:endParaRPr lang="en-GB"/>
        </a:p>
      </dgm:t>
    </dgm:pt>
    <dgm:pt modelId="{5B478B36-F955-46EA-B5B0-55669E2C006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Customer Communications –Charter</a:t>
          </a:r>
          <a:endParaRPr lang="en-GB" dirty="0"/>
        </a:p>
      </dgm:t>
    </dgm:pt>
    <dgm:pt modelId="{107FE681-8BC2-4741-A691-6E681D302265}" type="parTrans" cxnId="{63CC719B-D6A9-4F0B-9BEC-4E7B3E154AA3}">
      <dgm:prSet/>
      <dgm:spPr/>
      <dgm:t>
        <a:bodyPr/>
        <a:lstStyle/>
        <a:p>
          <a:endParaRPr lang="en-GB"/>
        </a:p>
      </dgm:t>
    </dgm:pt>
    <dgm:pt modelId="{E3542E5F-A920-4152-9AF4-656ECDC28C06}" type="sibTrans" cxnId="{63CC719B-D6A9-4F0B-9BEC-4E7B3E154AA3}">
      <dgm:prSet/>
      <dgm:spPr/>
      <dgm:t>
        <a:bodyPr/>
        <a:lstStyle/>
        <a:p>
          <a:endParaRPr lang="en-GB"/>
        </a:p>
      </dgm:t>
    </dgm:pt>
    <dgm:pt modelId="{2E7D1E85-798F-4B31-8BD4-9366F827825E}">
      <dgm:prSet/>
      <dgm:spPr/>
      <dgm:t>
        <a:bodyPr/>
        <a:lstStyle/>
        <a:p>
          <a:r>
            <a:rPr lang="en-GB" dirty="0"/>
            <a:t>Customer Focus Groups and Interviews  </a:t>
          </a:r>
        </a:p>
      </dgm:t>
    </dgm:pt>
    <dgm:pt modelId="{A09AF377-165C-4C93-ACDC-91EABB197433}" type="parTrans" cxnId="{65CC9665-1D40-4FE4-945F-72B808CE7B01}">
      <dgm:prSet/>
      <dgm:spPr/>
      <dgm:t>
        <a:bodyPr/>
        <a:lstStyle/>
        <a:p>
          <a:endParaRPr lang="en-GB"/>
        </a:p>
      </dgm:t>
    </dgm:pt>
    <dgm:pt modelId="{3011ECC8-0388-4DC9-A569-299484D3BB0D}" type="sibTrans" cxnId="{65CC9665-1D40-4FE4-945F-72B808CE7B01}">
      <dgm:prSet/>
      <dgm:spPr/>
      <dgm:t>
        <a:bodyPr/>
        <a:lstStyle/>
        <a:p>
          <a:endParaRPr lang="en-GB"/>
        </a:p>
      </dgm:t>
    </dgm:pt>
    <dgm:pt modelId="{326E656A-7510-4E7A-8092-1C4B43B3A17E}">
      <dgm:prSet/>
      <dgm:spPr/>
      <dgm:t>
        <a:bodyPr/>
        <a:lstStyle/>
        <a:p>
          <a:r>
            <a:rPr lang="en-GB" dirty="0"/>
            <a:t>Customer Journey Mapping</a:t>
          </a:r>
        </a:p>
      </dgm:t>
    </dgm:pt>
    <dgm:pt modelId="{29DD6578-D605-441D-97EB-61C54330717D}" type="parTrans" cxnId="{0C6C0C53-861D-48C7-B297-FA5ADD0ADAAE}">
      <dgm:prSet/>
      <dgm:spPr/>
      <dgm:t>
        <a:bodyPr/>
        <a:lstStyle/>
        <a:p>
          <a:endParaRPr lang="en-GB"/>
        </a:p>
      </dgm:t>
    </dgm:pt>
    <dgm:pt modelId="{2408EF76-F2A3-4A73-8246-21915C931419}" type="sibTrans" cxnId="{0C6C0C53-861D-48C7-B297-FA5ADD0ADAAE}">
      <dgm:prSet/>
      <dgm:spPr/>
      <dgm:t>
        <a:bodyPr/>
        <a:lstStyle/>
        <a:p>
          <a:endParaRPr lang="en-GB"/>
        </a:p>
      </dgm:t>
    </dgm:pt>
    <dgm:pt modelId="{9C4EA0F6-65C1-4048-92FC-E04441E108E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Timescales</a:t>
          </a:r>
        </a:p>
      </dgm:t>
    </dgm:pt>
    <dgm:pt modelId="{B91818AB-D26F-4DB1-BE69-0D5362979DB1}" type="parTrans" cxnId="{616AAE91-8E5E-468A-B1B6-EFC051B7A004}">
      <dgm:prSet/>
      <dgm:spPr/>
      <dgm:t>
        <a:bodyPr/>
        <a:lstStyle/>
        <a:p>
          <a:endParaRPr lang="en-GB"/>
        </a:p>
      </dgm:t>
    </dgm:pt>
    <dgm:pt modelId="{2C324068-2AB4-4B1A-A15B-A16C33724E48}" type="sibTrans" cxnId="{616AAE91-8E5E-468A-B1B6-EFC051B7A004}">
      <dgm:prSet/>
      <dgm:spPr/>
      <dgm:t>
        <a:bodyPr/>
        <a:lstStyle/>
        <a:p>
          <a:endParaRPr lang="en-GB"/>
        </a:p>
      </dgm:t>
    </dgm:pt>
    <dgm:pt modelId="{4D26A140-3B53-4170-BE76-9FB7E031D80C}">
      <dgm:prSet/>
      <dgm:spPr/>
      <dgm:t>
        <a:bodyPr/>
        <a:lstStyle/>
        <a:p>
          <a:pPr>
            <a:buNone/>
          </a:pPr>
          <a:r>
            <a:rPr lang="en-GB" dirty="0"/>
            <a:t>Updates on Progress</a:t>
          </a:r>
        </a:p>
      </dgm:t>
    </dgm:pt>
    <dgm:pt modelId="{79A0D1DF-652D-44D0-83CB-5C641EB869ED}" type="parTrans" cxnId="{74BB8800-B6C1-4B89-BA20-8132E8D1C99E}">
      <dgm:prSet/>
      <dgm:spPr/>
      <dgm:t>
        <a:bodyPr/>
        <a:lstStyle/>
        <a:p>
          <a:endParaRPr lang="en-GB"/>
        </a:p>
      </dgm:t>
    </dgm:pt>
    <dgm:pt modelId="{16A1673A-3A09-40A9-87D2-4AA397A22A5E}" type="sibTrans" cxnId="{74BB8800-B6C1-4B89-BA20-8132E8D1C99E}">
      <dgm:prSet/>
      <dgm:spPr/>
      <dgm:t>
        <a:bodyPr/>
        <a:lstStyle/>
        <a:p>
          <a:endParaRPr lang="en-GB"/>
        </a:p>
      </dgm:t>
    </dgm:pt>
    <dgm:pt modelId="{00A83386-0D2F-4E82-97E7-767733D6463F}">
      <dgm:prSet/>
      <dgm:spPr/>
      <dgm:t>
        <a:bodyPr/>
        <a:lstStyle/>
        <a:p>
          <a:r>
            <a:rPr lang="en-US" dirty="0"/>
            <a:t>Customer Surveys – Satisfaction, Direction</a:t>
          </a:r>
          <a:endParaRPr lang="en-GB" dirty="0"/>
        </a:p>
      </dgm:t>
    </dgm:pt>
    <dgm:pt modelId="{4A70B622-39AC-490E-8F8A-B4F6C8EB8B52}" type="parTrans" cxnId="{60D80171-E91B-48EB-8389-EE156D05A698}">
      <dgm:prSet/>
      <dgm:spPr/>
      <dgm:t>
        <a:bodyPr/>
        <a:lstStyle/>
        <a:p>
          <a:endParaRPr lang="en-GB"/>
        </a:p>
      </dgm:t>
    </dgm:pt>
    <dgm:pt modelId="{963716F1-5D21-40CE-9E46-476864DD48D5}" type="sibTrans" cxnId="{60D80171-E91B-48EB-8389-EE156D05A698}">
      <dgm:prSet/>
      <dgm:spPr/>
      <dgm:t>
        <a:bodyPr/>
        <a:lstStyle/>
        <a:p>
          <a:endParaRPr lang="en-GB"/>
        </a:p>
      </dgm:t>
    </dgm:pt>
    <dgm:pt modelId="{0191E53C-0396-45D6-8F9D-B30B4CE91720}" type="pres">
      <dgm:prSet presAssocID="{C85C091F-88F7-4277-9CE8-E18E54B86D38}" presName="diagram" presStyleCnt="0">
        <dgm:presLayoutVars>
          <dgm:dir/>
          <dgm:resizeHandles val="exact"/>
        </dgm:presLayoutVars>
      </dgm:prSet>
      <dgm:spPr/>
    </dgm:pt>
    <dgm:pt modelId="{08C6F994-AD4A-4187-9C3B-4762F1215E22}" type="pres">
      <dgm:prSet presAssocID="{B24967B1-5409-472B-ADCD-5C81FD0F8A7A}" presName="node" presStyleLbl="node1" presStyleIdx="0" presStyleCnt="12" custLinFactNeighborX="-126" custLinFactNeighborY="-1259">
        <dgm:presLayoutVars>
          <dgm:bulletEnabled val="1"/>
        </dgm:presLayoutVars>
      </dgm:prSet>
      <dgm:spPr/>
    </dgm:pt>
    <dgm:pt modelId="{2E2EDAE4-E521-44BF-9D5A-129082D6BCD2}" type="pres">
      <dgm:prSet presAssocID="{E96C0C38-2D48-4C8A-A6AA-9045B7192420}" presName="sibTrans" presStyleCnt="0"/>
      <dgm:spPr/>
    </dgm:pt>
    <dgm:pt modelId="{C8E25B67-9640-4BBA-BEB1-4CF3FACD57F7}" type="pres">
      <dgm:prSet presAssocID="{5B478B36-F955-46EA-B5B0-55669E2C006D}" presName="node" presStyleLbl="node1" presStyleIdx="1" presStyleCnt="12">
        <dgm:presLayoutVars>
          <dgm:bulletEnabled val="1"/>
        </dgm:presLayoutVars>
      </dgm:prSet>
      <dgm:spPr/>
    </dgm:pt>
    <dgm:pt modelId="{3D5C2C07-84FA-45AB-9AB3-D00A1E01CC78}" type="pres">
      <dgm:prSet presAssocID="{E3542E5F-A920-4152-9AF4-656ECDC28C06}" presName="sibTrans" presStyleCnt="0"/>
      <dgm:spPr/>
    </dgm:pt>
    <dgm:pt modelId="{7C967D9B-14EB-46B1-A15A-685E13A3DFB6}" type="pres">
      <dgm:prSet presAssocID="{97618668-27D4-4FE6-8616-E4073DBA6D10}" presName="node" presStyleLbl="node1" presStyleIdx="2" presStyleCnt="12">
        <dgm:presLayoutVars>
          <dgm:bulletEnabled val="1"/>
        </dgm:presLayoutVars>
      </dgm:prSet>
      <dgm:spPr/>
    </dgm:pt>
    <dgm:pt modelId="{6877C4F3-57F2-41D4-AA8B-6C884ED58CCB}" type="pres">
      <dgm:prSet presAssocID="{444EF54C-F31B-47A1-96ED-09D34DB6673D}" presName="sibTrans" presStyleCnt="0"/>
      <dgm:spPr/>
    </dgm:pt>
    <dgm:pt modelId="{C92DD647-E85B-45E9-B111-20B85EE54B3B}" type="pres">
      <dgm:prSet presAssocID="{2E7D1E85-798F-4B31-8BD4-9366F827825E}" presName="node" presStyleLbl="node1" presStyleIdx="3" presStyleCnt="12">
        <dgm:presLayoutVars>
          <dgm:bulletEnabled val="1"/>
        </dgm:presLayoutVars>
      </dgm:prSet>
      <dgm:spPr/>
    </dgm:pt>
    <dgm:pt modelId="{02263E59-70CF-42D7-BD93-69B5DC07AE31}" type="pres">
      <dgm:prSet presAssocID="{3011ECC8-0388-4DC9-A569-299484D3BB0D}" presName="sibTrans" presStyleCnt="0"/>
      <dgm:spPr/>
    </dgm:pt>
    <dgm:pt modelId="{21ECE193-6707-43BF-9161-CC6954103B21}" type="pres">
      <dgm:prSet presAssocID="{326E656A-7510-4E7A-8092-1C4B43B3A17E}" presName="node" presStyleLbl="node1" presStyleIdx="4" presStyleCnt="12">
        <dgm:presLayoutVars>
          <dgm:bulletEnabled val="1"/>
        </dgm:presLayoutVars>
      </dgm:prSet>
      <dgm:spPr/>
    </dgm:pt>
    <dgm:pt modelId="{DB1F009D-A4F7-48C7-8E4C-8D9972EAE5DF}" type="pres">
      <dgm:prSet presAssocID="{2408EF76-F2A3-4A73-8246-21915C931419}" presName="sibTrans" presStyleCnt="0"/>
      <dgm:spPr/>
    </dgm:pt>
    <dgm:pt modelId="{97BE889A-35AC-4D3D-B090-14A170CC4D75}" type="pres">
      <dgm:prSet presAssocID="{00A83386-0D2F-4E82-97E7-767733D6463F}" presName="node" presStyleLbl="node1" presStyleIdx="5" presStyleCnt="12">
        <dgm:presLayoutVars>
          <dgm:bulletEnabled val="1"/>
        </dgm:presLayoutVars>
      </dgm:prSet>
      <dgm:spPr/>
    </dgm:pt>
    <dgm:pt modelId="{4B22FF19-ECDC-4BCA-97C0-53FB6911265C}" type="pres">
      <dgm:prSet presAssocID="{963716F1-5D21-40CE-9E46-476864DD48D5}" presName="sibTrans" presStyleCnt="0"/>
      <dgm:spPr/>
    </dgm:pt>
    <dgm:pt modelId="{A37D0DDF-3F22-46FB-A27A-7D929E42CC3F}" type="pres">
      <dgm:prSet presAssocID="{08421622-3040-49AD-B401-CADF7BE5B533}" presName="node" presStyleLbl="node1" presStyleIdx="6" presStyleCnt="12">
        <dgm:presLayoutVars>
          <dgm:bulletEnabled val="1"/>
        </dgm:presLayoutVars>
      </dgm:prSet>
      <dgm:spPr/>
    </dgm:pt>
    <dgm:pt modelId="{58FBF983-82CE-4E87-81A2-E4E665A31E59}" type="pres">
      <dgm:prSet presAssocID="{1006DE6C-E484-4AC3-B953-0650E02F95E1}" presName="sibTrans" presStyleCnt="0"/>
      <dgm:spPr/>
    </dgm:pt>
    <dgm:pt modelId="{8B5687D6-2328-49CE-B9C6-796090800726}" type="pres">
      <dgm:prSet presAssocID="{C7F222B5-3ADD-40EC-A132-3BF15EEC03DB}" presName="node" presStyleLbl="node1" presStyleIdx="7" presStyleCnt="12">
        <dgm:presLayoutVars>
          <dgm:bulletEnabled val="1"/>
        </dgm:presLayoutVars>
      </dgm:prSet>
      <dgm:spPr/>
    </dgm:pt>
    <dgm:pt modelId="{3E10A92A-87E2-42BE-BEAF-A2A4193FB2D4}" type="pres">
      <dgm:prSet presAssocID="{B416F485-45A4-4ED1-A7A6-E8AE5C8CB617}" presName="sibTrans" presStyleCnt="0"/>
      <dgm:spPr/>
    </dgm:pt>
    <dgm:pt modelId="{0E4146DC-DFE4-4BAF-BCEE-AE95EC26431B}" type="pres">
      <dgm:prSet presAssocID="{090475BB-40D6-43C4-A99B-0ABDF283FDF1}" presName="node" presStyleLbl="node1" presStyleIdx="8" presStyleCnt="12">
        <dgm:presLayoutVars>
          <dgm:bulletEnabled val="1"/>
        </dgm:presLayoutVars>
      </dgm:prSet>
      <dgm:spPr/>
    </dgm:pt>
    <dgm:pt modelId="{59E4C886-6EFA-48EF-833F-E0BB84CBE66A}" type="pres">
      <dgm:prSet presAssocID="{7DE77B20-B3E4-4777-B6A8-4B28231642FB}" presName="sibTrans" presStyleCnt="0"/>
      <dgm:spPr/>
    </dgm:pt>
    <dgm:pt modelId="{0B1D8E2D-0C1D-4949-9C29-0F878DA3DEDE}" type="pres">
      <dgm:prSet presAssocID="{07309B18-C2E7-4F56-95FF-43EEE241025C}" presName="node" presStyleLbl="node1" presStyleIdx="9" presStyleCnt="12">
        <dgm:presLayoutVars>
          <dgm:bulletEnabled val="1"/>
        </dgm:presLayoutVars>
      </dgm:prSet>
      <dgm:spPr/>
    </dgm:pt>
    <dgm:pt modelId="{92DE26AB-CF0F-42FB-AC26-1EB91F44C22B}" type="pres">
      <dgm:prSet presAssocID="{F0FCA3A5-54A1-4D74-A1CD-31E395048971}" presName="sibTrans" presStyleCnt="0"/>
      <dgm:spPr/>
    </dgm:pt>
    <dgm:pt modelId="{6C2AB07F-840B-49A4-8BB2-9E3E9B1165A7}" type="pres">
      <dgm:prSet presAssocID="{9C4EA0F6-65C1-4048-92FC-E04441E108E6}" presName="node" presStyleLbl="node1" presStyleIdx="10" presStyleCnt="12" custLinFactNeighborX="104" custLinFactNeighborY="-1013">
        <dgm:presLayoutVars>
          <dgm:bulletEnabled val="1"/>
        </dgm:presLayoutVars>
      </dgm:prSet>
      <dgm:spPr/>
    </dgm:pt>
    <dgm:pt modelId="{F498D579-069A-4CAB-8C42-E6BB26E0F925}" type="pres">
      <dgm:prSet presAssocID="{2C324068-2AB4-4B1A-A15B-A16C33724E48}" presName="sibTrans" presStyleCnt="0"/>
      <dgm:spPr/>
    </dgm:pt>
    <dgm:pt modelId="{6CF7E158-22BE-4495-92BC-FF424D21676F}" type="pres">
      <dgm:prSet presAssocID="{4D26A140-3B53-4170-BE76-9FB7E031D80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4BB8800-B6C1-4B89-BA20-8132E8D1C99E}" srcId="{C85C091F-88F7-4277-9CE8-E18E54B86D38}" destId="{4D26A140-3B53-4170-BE76-9FB7E031D80C}" srcOrd="11" destOrd="0" parTransId="{79A0D1DF-652D-44D0-83CB-5C641EB869ED}" sibTransId="{16A1673A-3A09-40A9-87D2-4AA397A22A5E}"/>
    <dgm:cxn modelId="{B0328606-8AB4-4645-B0E3-4FF1C5E4977E}" srcId="{C85C091F-88F7-4277-9CE8-E18E54B86D38}" destId="{07309B18-C2E7-4F56-95FF-43EEE241025C}" srcOrd="9" destOrd="0" parTransId="{06E09A42-5391-42ED-9C92-A89987BF436B}" sibTransId="{F0FCA3A5-54A1-4D74-A1CD-31E395048971}"/>
    <dgm:cxn modelId="{CAFD2C0B-AF34-43E5-859B-A1BBFBCF64C6}" srcId="{C85C091F-88F7-4277-9CE8-E18E54B86D38}" destId="{97618668-27D4-4FE6-8616-E4073DBA6D10}" srcOrd="2" destOrd="0" parTransId="{E5B57C71-337B-4CD6-9EFA-D6CD1A23C7BD}" sibTransId="{444EF54C-F31B-47A1-96ED-09D34DB6673D}"/>
    <dgm:cxn modelId="{84AE410C-D714-473E-BC52-76D7CA4E17DA}" srcId="{C85C091F-88F7-4277-9CE8-E18E54B86D38}" destId="{08421622-3040-49AD-B401-CADF7BE5B533}" srcOrd="6" destOrd="0" parTransId="{8ED6B88F-4F89-4941-A7EE-71F5E2CF70BC}" sibTransId="{1006DE6C-E484-4AC3-B953-0650E02F95E1}"/>
    <dgm:cxn modelId="{31F5581D-EBDA-415E-B6D5-097F3F55BF43}" type="presOf" srcId="{07309B18-C2E7-4F56-95FF-43EEE241025C}" destId="{0B1D8E2D-0C1D-4949-9C29-0F878DA3DEDE}" srcOrd="0" destOrd="0" presId="urn:microsoft.com/office/officeart/2005/8/layout/default"/>
    <dgm:cxn modelId="{B1E93F25-6B71-48B9-968F-965533B3734B}" type="presOf" srcId="{C7F222B5-3ADD-40EC-A132-3BF15EEC03DB}" destId="{8B5687D6-2328-49CE-B9C6-796090800726}" srcOrd="0" destOrd="0" presId="urn:microsoft.com/office/officeart/2005/8/layout/default"/>
    <dgm:cxn modelId="{82682929-F48F-4645-845A-0159A6ACC2AE}" type="presOf" srcId="{2E7D1E85-798F-4B31-8BD4-9366F827825E}" destId="{C92DD647-E85B-45E9-B111-20B85EE54B3B}" srcOrd="0" destOrd="0" presId="urn:microsoft.com/office/officeart/2005/8/layout/default"/>
    <dgm:cxn modelId="{A7E3CF43-0BA8-4181-A196-20CB6D56B002}" type="presOf" srcId="{5B478B36-F955-46EA-B5B0-55669E2C006D}" destId="{C8E25B67-9640-4BBA-BEB1-4CF3FACD57F7}" srcOrd="0" destOrd="0" presId="urn:microsoft.com/office/officeart/2005/8/layout/default"/>
    <dgm:cxn modelId="{65CC9665-1D40-4FE4-945F-72B808CE7B01}" srcId="{C85C091F-88F7-4277-9CE8-E18E54B86D38}" destId="{2E7D1E85-798F-4B31-8BD4-9366F827825E}" srcOrd="3" destOrd="0" parTransId="{A09AF377-165C-4C93-ACDC-91EABB197433}" sibTransId="{3011ECC8-0388-4DC9-A569-299484D3BB0D}"/>
    <dgm:cxn modelId="{898BDE45-F1B4-4E60-A1C4-2A69AD8187BC}" type="presOf" srcId="{4D26A140-3B53-4170-BE76-9FB7E031D80C}" destId="{6CF7E158-22BE-4495-92BC-FF424D21676F}" srcOrd="0" destOrd="0" presId="urn:microsoft.com/office/officeart/2005/8/layout/default"/>
    <dgm:cxn modelId="{AC6F2B49-D8D5-4541-8E82-380CAF67DBB5}" type="presOf" srcId="{B24967B1-5409-472B-ADCD-5C81FD0F8A7A}" destId="{08C6F994-AD4A-4187-9C3B-4762F1215E22}" srcOrd="0" destOrd="0" presId="urn:microsoft.com/office/officeart/2005/8/layout/default"/>
    <dgm:cxn modelId="{35042F6B-EDDB-448B-8E99-C3BFBB3CE873}" type="presOf" srcId="{08421622-3040-49AD-B401-CADF7BE5B533}" destId="{A37D0DDF-3F22-46FB-A27A-7D929E42CC3F}" srcOrd="0" destOrd="0" presId="urn:microsoft.com/office/officeart/2005/8/layout/default"/>
    <dgm:cxn modelId="{3BC3634B-3A1A-453D-B745-748FACD1B0E7}" srcId="{C85C091F-88F7-4277-9CE8-E18E54B86D38}" destId="{090475BB-40D6-43C4-A99B-0ABDF283FDF1}" srcOrd="8" destOrd="0" parTransId="{05B680D7-7997-4E7E-B5D4-F1360C58CC29}" sibTransId="{7DE77B20-B3E4-4777-B6A8-4B28231642FB}"/>
    <dgm:cxn modelId="{60D80171-E91B-48EB-8389-EE156D05A698}" srcId="{C85C091F-88F7-4277-9CE8-E18E54B86D38}" destId="{00A83386-0D2F-4E82-97E7-767733D6463F}" srcOrd="5" destOrd="0" parTransId="{4A70B622-39AC-490E-8F8A-B4F6C8EB8B52}" sibTransId="{963716F1-5D21-40CE-9E46-476864DD48D5}"/>
    <dgm:cxn modelId="{0C6C0C53-861D-48C7-B297-FA5ADD0ADAAE}" srcId="{C85C091F-88F7-4277-9CE8-E18E54B86D38}" destId="{326E656A-7510-4E7A-8092-1C4B43B3A17E}" srcOrd="4" destOrd="0" parTransId="{29DD6578-D605-441D-97EB-61C54330717D}" sibTransId="{2408EF76-F2A3-4A73-8246-21915C931419}"/>
    <dgm:cxn modelId="{B4BDE785-0F72-4546-8626-35BE67D1FD1A}" type="presOf" srcId="{090475BB-40D6-43C4-A99B-0ABDF283FDF1}" destId="{0E4146DC-DFE4-4BAF-BCEE-AE95EC26431B}" srcOrd="0" destOrd="0" presId="urn:microsoft.com/office/officeart/2005/8/layout/default"/>
    <dgm:cxn modelId="{B616D186-DEB1-4613-B870-D7BB8C96211D}" type="presOf" srcId="{326E656A-7510-4E7A-8092-1C4B43B3A17E}" destId="{21ECE193-6707-43BF-9161-CC6954103B21}" srcOrd="0" destOrd="0" presId="urn:microsoft.com/office/officeart/2005/8/layout/default"/>
    <dgm:cxn modelId="{1CCED589-8C1B-44EC-89C3-234140D8E770}" type="presOf" srcId="{9C4EA0F6-65C1-4048-92FC-E04441E108E6}" destId="{6C2AB07F-840B-49A4-8BB2-9E3E9B1165A7}" srcOrd="0" destOrd="0" presId="urn:microsoft.com/office/officeart/2005/8/layout/default"/>
    <dgm:cxn modelId="{616AAE91-8E5E-468A-B1B6-EFC051B7A004}" srcId="{C85C091F-88F7-4277-9CE8-E18E54B86D38}" destId="{9C4EA0F6-65C1-4048-92FC-E04441E108E6}" srcOrd="10" destOrd="0" parTransId="{B91818AB-D26F-4DB1-BE69-0D5362979DB1}" sibTransId="{2C324068-2AB4-4B1A-A15B-A16C33724E48}"/>
    <dgm:cxn modelId="{63CC719B-D6A9-4F0B-9BEC-4E7B3E154AA3}" srcId="{C85C091F-88F7-4277-9CE8-E18E54B86D38}" destId="{5B478B36-F955-46EA-B5B0-55669E2C006D}" srcOrd="1" destOrd="0" parTransId="{107FE681-8BC2-4741-A691-6E681D302265}" sibTransId="{E3542E5F-A920-4152-9AF4-656ECDC28C06}"/>
    <dgm:cxn modelId="{7DC9779D-1C01-4F3C-B119-254F4D114498}" type="presOf" srcId="{00A83386-0D2F-4E82-97E7-767733D6463F}" destId="{97BE889A-35AC-4D3D-B090-14A170CC4D75}" srcOrd="0" destOrd="0" presId="urn:microsoft.com/office/officeart/2005/8/layout/default"/>
    <dgm:cxn modelId="{B9EE0DB8-1438-4B82-8C4A-1518E5F10353}" type="presOf" srcId="{97618668-27D4-4FE6-8616-E4073DBA6D10}" destId="{7C967D9B-14EB-46B1-A15A-685E13A3DFB6}" srcOrd="0" destOrd="0" presId="urn:microsoft.com/office/officeart/2005/8/layout/default"/>
    <dgm:cxn modelId="{7E7487BC-C7C4-4F4B-9438-123620782043}" srcId="{C85C091F-88F7-4277-9CE8-E18E54B86D38}" destId="{B24967B1-5409-472B-ADCD-5C81FD0F8A7A}" srcOrd="0" destOrd="0" parTransId="{B66E389A-E381-459A-85AB-5830CC654671}" sibTransId="{E96C0C38-2D48-4C8A-A6AA-9045B7192420}"/>
    <dgm:cxn modelId="{F51D4DE2-6048-4642-B8BB-0439F53E7B12}" srcId="{C85C091F-88F7-4277-9CE8-E18E54B86D38}" destId="{C7F222B5-3ADD-40EC-A132-3BF15EEC03DB}" srcOrd="7" destOrd="0" parTransId="{7338C755-9E47-4CFC-AE7C-30A9C007A2DC}" sibTransId="{B416F485-45A4-4ED1-A7A6-E8AE5C8CB617}"/>
    <dgm:cxn modelId="{B31988FD-3417-4054-85BC-5A25C6015070}" type="presOf" srcId="{C85C091F-88F7-4277-9CE8-E18E54B86D38}" destId="{0191E53C-0396-45D6-8F9D-B30B4CE91720}" srcOrd="0" destOrd="0" presId="urn:microsoft.com/office/officeart/2005/8/layout/default"/>
    <dgm:cxn modelId="{B150E0D1-FC20-4816-8A05-556827EB8705}" type="presParOf" srcId="{0191E53C-0396-45D6-8F9D-B30B4CE91720}" destId="{08C6F994-AD4A-4187-9C3B-4762F1215E22}" srcOrd="0" destOrd="0" presId="urn:microsoft.com/office/officeart/2005/8/layout/default"/>
    <dgm:cxn modelId="{FE33CE9D-321A-4B6C-97E1-759797E8260B}" type="presParOf" srcId="{0191E53C-0396-45D6-8F9D-B30B4CE91720}" destId="{2E2EDAE4-E521-44BF-9D5A-129082D6BCD2}" srcOrd="1" destOrd="0" presId="urn:microsoft.com/office/officeart/2005/8/layout/default"/>
    <dgm:cxn modelId="{F8F7F413-1140-4E2E-99B0-6D60A16440FB}" type="presParOf" srcId="{0191E53C-0396-45D6-8F9D-B30B4CE91720}" destId="{C8E25B67-9640-4BBA-BEB1-4CF3FACD57F7}" srcOrd="2" destOrd="0" presId="urn:microsoft.com/office/officeart/2005/8/layout/default"/>
    <dgm:cxn modelId="{F3992662-B281-45E2-BF47-E46B7E8C2BD3}" type="presParOf" srcId="{0191E53C-0396-45D6-8F9D-B30B4CE91720}" destId="{3D5C2C07-84FA-45AB-9AB3-D00A1E01CC78}" srcOrd="3" destOrd="0" presId="urn:microsoft.com/office/officeart/2005/8/layout/default"/>
    <dgm:cxn modelId="{204A50D4-A9FF-4B53-AE63-218572752DF9}" type="presParOf" srcId="{0191E53C-0396-45D6-8F9D-B30B4CE91720}" destId="{7C967D9B-14EB-46B1-A15A-685E13A3DFB6}" srcOrd="4" destOrd="0" presId="urn:microsoft.com/office/officeart/2005/8/layout/default"/>
    <dgm:cxn modelId="{D3F3A203-6FF0-4271-912E-BEB039503602}" type="presParOf" srcId="{0191E53C-0396-45D6-8F9D-B30B4CE91720}" destId="{6877C4F3-57F2-41D4-AA8B-6C884ED58CCB}" srcOrd="5" destOrd="0" presId="urn:microsoft.com/office/officeart/2005/8/layout/default"/>
    <dgm:cxn modelId="{727BAA94-34E9-4E85-B72C-9DBDCFA94E55}" type="presParOf" srcId="{0191E53C-0396-45D6-8F9D-B30B4CE91720}" destId="{C92DD647-E85B-45E9-B111-20B85EE54B3B}" srcOrd="6" destOrd="0" presId="urn:microsoft.com/office/officeart/2005/8/layout/default"/>
    <dgm:cxn modelId="{FEEF3446-A0FC-4D01-922C-E7C6ED368C45}" type="presParOf" srcId="{0191E53C-0396-45D6-8F9D-B30B4CE91720}" destId="{02263E59-70CF-42D7-BD93-69B5DC07AE31}" srcOrd="7" destOrd="0" presId="urn:microsoft.com/office/officeart/2005/8/layout/default"/>
    <dgm:cxn modelId="{CB2BB61C-DE4E-4A90-8159-32B770EEA2E2}" type="presParOf" srcId="{0191E53C-0396-45D6-8F9D-B30B4CE91720}" destId="{21ECE193-6707-43BF-9161-CC6954103B21}" srcOrd="8" destOrd="0" presId="urn:microsoft.com/office/officeart/2005/8/layout/default"/>
    <dgm:cxn modelId="{FD84CE87-46B2-4999-B865-9831F616C9D5}" type="presParOf" srcId="{0191E53C-0396-45D6-8F9D-B30B4CE91720}" destId="{DB1F009D-A4F7-48C7-8E4C-8D9972EAE5DF}" srcOrd="9" destOrd="0" presId="urn:microsoft.com/office/officeart/2005/8/layout/default"/>
    <dgm:cxn modelId="{EF46B164-0E65-4F12-BE32-C86A7988DF4C}" type="presParOf" srcId="{0191E53C-0396-45D6-8F9D-B30B4CE91720}" destId="{97BE889A-35AC-4D3D-B090-14A170CC4D75}" srcOrd="10" destOrd="0" presId="urn:microsoft.com/office/officeart/2005/8/layout/default"/>
    <dgm:cxn modelId="{F2EB70BA-CA4C-4BE7-8994-5B93AA4B972E}" type="presParOf" srcId="{0191E53C-0396-45D6-8F9D-B30B4CE91720}" destId="{4B22FF19-ECDC-4BCA-97C0-53FB6911265C}" srcOrd="11" destOrd="0" presId="urn:microsoft.com/office/officeart/2005/8/layout/default"/>
    <dgm:cxn modelId="{695EF150-40F3-46AF-BAB3-6670C52FF2EA}" type="presParOf" srcId="{0191E53C-0396-45D6-8F9D-B30B4CE91720}" destId="{A37D0DDF-3F22-46FB-A27A-7D929E42CC3F}" srcOrd="12" destOrd="0" presId="urn:microsoft.com/office/officeart/2005/8/layout/default"/>
    <dgm:cxn modelId="{52203FAD-B856-47E1-A8AE-31C11CD7BFAB}" type="presParOf" srcId="{0191E53C-0396-45D6-8F9D-B30B4CE91720}" destId="{58FBF983-82CE-4E87-81A2-E4E665A31E59}" srcOrd="13" destOrd="0" presId="urn:microsoft.com/office/officeart/2005/8/layout/default"/>
    <dgm:cxn modelId="{55B9D09E-5B88-4F97-9D5E-89F56847F0D3}" type="presParOf" srcId="{0191E53C-0396-45D6-8F9D-B30B4CE91720}" destId="{8B5687D6-2328-49CE-B9C6-796090800726}" srcOrd="14" destOrd="0" presId="urn:microsoft.com/office/officeart/2005/8/layout/default"/>
    <dgm:cxn modelId="{7188D307-91E6-4087-A889-250B65A22953}" type="presParOf" srcId="{0191E53C-0396-45D6-8F9D-B30B4CE91720}" destId="{3E10A92A-87E2-42BE-BEAF-A2A4193FB2D4}" srcOrd="15" destOrd="0" presId="urn:microsoft.com/office/officeart/2005/8/layout/default"/>
    <dgm:cxn modelId="{58B641A8-CF7D-46BF-A78C-3AED223F7902}" type="presParOf" srcId="{0191E53C-0396-45D6-8F9D-B30B4CE91720}" destId="{0E4146DC-DFE4-4BAF-BCEE-AE95EC26431B}" srcOrd="16" destOrd="0" presId="urn:microsoft.com/office/officeart/2005/8/layout/default"/>
    <dgm:cxn modelId="{D6EA4AC0-DBF3-4453-9E97-33C9C9FE2A95}" type="presParOf" srcId="{0191E53C-0396-45D6-8F9D-B30B4CE91720}" destId="{59E4C886-6EFA-48EF-833F-E0BB84CBE66A}" srcOrd="17" destOrd="0" presId="urn:microsoft.com/office/officeart/2005/8/layout/default"/>
    <dgm:cxn modelId="{26919EB6-9A6B-4135-B351-8E4AAC831003}" type="presParOf" srcId="{0191E53C-0396-45D6-8F9D-B30B4CE91720}" destId="{0B1D8E2D-0C1D-4949-9C29-0F878DA3DEDE}" srcOrd="18" destOrd="0" presId="urn:microsoft.com/office/officeart/2005/8/layout/default"/>
    <dgm:cxn modelId="{5E49E78F-09BE-4E8C-9CDF-F9C4184F433B}" type="presParOf" srcId="{0191E53C-0396-45D6-8F9D-B30B4CE91720}" destId="{92DE26AB-CF0F-42FB-AC26-1EB91F44C22B}" srcOrd="19" destOrd="0" presId="urn:microsoft.com/office/officeart/2005/8/layout/default"/>
    <dgm:cxn modelId="{D4B27FBA-46A3-40C0-BBDE-EF2E899E46FA}" type="presParOf" srcId="{0191E53C-0396-45D6-8F9D-B30B4CE91720}" destId="{6C2AB07F-840B-49A4-8BB2-9E3E9B1165A7}" srcOrd="20" destOrd="0" presId="urn:microsoft.com/office/officeart/2005/8/layout/default"/>
    <dgm:cxn modelId="{F9D399F3-441B-4DA8-8FE3-6BE39BCF5822}" type="presParOf" srcId="{0191E53C-0396-45D6-8F9D-B30B4CE91720}" destId="{F498D579-069A-4CAB-8C42-E6BB26E0F925}" srcOrd="21" destOrd="0" presId="urn:microsoft.com/office/officeart/2005/8/layout/default"/>
    <dgm:cxn modelId="{77BA42B6-BE4B-4C1C-93E4-8524329C17A2}" type="presParOf" srcId="{0191E53C-0396-45D6-8F9D-B30B4CE91720}" destId="{6CF7E158-22BE-4495-92BC-FF424D21676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31252-DAFF-45C6-BDAC-FFD201F4BE05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C4E7D7A-3F7B-4BCF-966E-84245585240D}">
      <dgm:prSet/>
      <dgm:spPr>
        <a:solidFill>
          <a:schemeClr val="accent6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GB"/>
            <a:t>PURPOSE </a:t>
          </a:r>
          <a:endParaRPr lang="en-US"/>
        </a:p>
      </dgm:t>
    </dgm:pt>
    <dgm:pt modelId="{4CF5D923-06AF-4B2F-A798-F3FF3547BABA}" type="parTrans" cxnId="{06B85EB8-8BDF-45E8-B8D2-A6E461CB48E6}">
      <dgm:prSet/>
      <dgm:spPr/>
      <dgm:t>
        <a:bodyPr/>
        <a:lstStyle/>
        <a:p>
          <a:endParaRPr lang="en-US"/>
        </a:p>
      </dgm:t>
    </dgm:pt>
    <dgm:pt modelId="{02000590-1BA9-4FAE-91ED-287FBA02ECC7}" type="sibTrans" cxnId="{06B85EB8-8BDF-45E8-B8D2-A6E461CB48E6}">
      <dgm:prSet/>
      <dgm:spPr/>
      <dgm:t>
        <a:bodyPr/>
        <a:lstStyle/>
        <a:p>
          <a:endParaRPr lang="en-US"/>
        </a:p>
      </dgm:t>
    </dgm:pt>
    <dgm:pt modelId="{FC502B50-B4F1-449B-8594-52CF4C13873F}">
      <dgm:prSet/>
      <dgm:spPr>
        <a:solidFill>
          <a:srgbClr val="0070C0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GB" dirty="0"/>
            <a:t>To enhance collaboration, improve customer service, and streamline communication with stakeholders.</a:t>
          </a:r>
          <a:endParaRPr lang="en-US" dirty="0"/>
        </a:p>
      </dgm:t>
    </dgm:pt>
    <dgm:pt modelId="{184C3071-B9F7-4425-B473-F99AA788F6CB}" type="parTrans" cxnId="{E43CDAC8-D61A-4AA5-9AC9-938F60275043}">
      <dgm:prSet/>
      <dgm:spPr/>
      <dgm:t>
        <a:bodyPr/>
        <a:lstStyle/>
        <a:p>
          <a:endParaRPr lang="en-US"/>
        </a:p>
      </dgm:t>
    </dgm:pt>
    <dgm:pt modelId="{6FCDC721-9DB4-4B5E-A2EC-2283A255D73E}" type="sibTrans" cxnId="{E43CDAC8-D61A-4AA5-9AC9-938F60275043}">
      <dgm:prSet/>
      <dgm:spPr/>
      <dgm:t>
        <a:bodyPr/>
        <a:lstStyle/>
        <a:p>
          <a:endParaRPr lang="en-US"/>
        </a:p>
      </dgm:t>
    </dgm:pt>
    <dgm:pt modelId="{168F770E-3522-4591-8833-A96A09AB8EA9}" type="pres">
      <dgm:prSet presAssocID="{3B231252-DAFF-45C6-BDAC-FFD201F4BE05}" presName="linear" presStyleCnt="0">
        <dgm:presLayoutVars>
          <dgm:animLvl val="lvl"/>
          <dgm:resizeHandles val="exact"/>
        </dgm:presLayoutVars>
      </dgm:prSet>
      <dgm:spPr/>
    </dgm:pt>
    <dgm:pt modelId="{DAFCCA2C-F3B1-48E8-8C99-53F18865E8B5}" type="pres">
      <dgm:prSet presAssocID="{9C4E7D7A-3F7B-4BCF-966E-8424558524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1132CB-A38D-468D-8114-E26B104DAEC6}" type="pres">
      <dgm:prSet presAssocID="{02000590-1BA9-4FAE-91ED-287FBA02ECC7}" presName="spacer" presStyleCnt="0"/>
      <dgm:spPr/>
    </dgm:pt>
    <dgm:pt modelId="{170A649D-69DD-458F-8E61-1426A90A3BA8}" type="pres">
      <dgm:prSet presAssocID="{FC502B50-B4F1-449B-8594-52CF4C13873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3184790-16F8-4C17-8A5B-66E06FAB825B}" type="presOf" srcId="{9C4E7D7A-3F7B-4BCF-966E-84245585240D}" destId="{DAFCCA2C-F3B1-48E8-8C99-53F18865E8B5}" srcOrd="0" destOrd="0" presId="urn:microsoft.com/office/officeart/2005/8/layout/vList2"/>
    <dgm:cxn modelId="{42030D92-FF8F-4F4A-9CB8-9D63D9A2C206}" type="presOf" srcId="{3B231252-DAFF-45C6-BDAC-FFD201F4BE05}" destId="{168F770E-3522-4591-8833-A96A09AB8EA9}" srcOrd="0" destOrd="0" presId="urn:microsoft.com/office/officeart/2005/8/layout/vList2"/>
    <dgm:cxn modelId="{1A5A32B5-F76F-4CC1-BE74-11D19296882B}" type="presOf" srcId="{FC502B50-B4F1-449B-8594-52CF4C13873F}" destId="{170A649D-69DD-458F-8E61-1426A90A3BA8}" srcOrd="0" destOrd="0" presId="urn:microsoft.com/office/officeart/2005/8/layout/vList2"/>
    <dgm:cxn modelId="{06B85EB8-8BDF-45E8-B8D2-A6E461CB48E6}" srcId="{3B231252-DAFF-45C6-BDAC-FFD201F4BE05}" destId="{9C4E7D7A-3F7B-4BCF-966E-84245585240D}" srcOrd="0" destOrd="0" parTransId="{4CF5D923-06AF-4B2F-A798-F3FF3547BABA}" sibTransId="{02000590-1BA9-4FAE-91ED-287FBA02ECC7}"/>
    <dgm:cxn modelId="{E43CDAC8-D61A-4AA5-9AC9-938F60275043}" srcId="{3B231252-DAFF-45C6-BDAC-FFD201F4BE05}" destId="{FC502B50-B4F1-449B-8594-52CF4C13873F}" srcOrd="1" destOrd="0" parTransId="{184C3071-B9F7-4425-B473-F99AA788F6CB}" sibTransId="{6FCDC721-9DB4-4B5E-A2EC-2283A255D73E}"/>
    <dgm:cxn modelId="{37154BE4-7D50-40BD-9B76-567051F53E03}" type="presParOf" srcId="{168F770E-3522-4591-8833-A96A09AB8EA9}" destId="{DAFCCA2C-F3B1-48E8-8C99-53F18865E8B5}" srcOrd="0" destOrd="0" presId="urn:microsoft.com/office/officeart/2005/8/layout/vList2"/>
    <dgm:cxn modelId="{A3083104-993F-47B9-819D-98D68E0C3EEC}" type="presParOf" srcId="{168F770E-3522-4591-8833-A96A09AB8EA9}" destId="{081132CB-A38D-468D-8114-E26B104DAEC6}" srcOrd="1" destOrd="0" presId="urn:microsoft.com/office/officeart/2005/8/layout/vList2"/>
    <dgm:cxn modelId="{64530544-536F-40F2-8C6F-5611C97A5A6E}" type="presParOf" srcId="{168F770E-3522-4591-8833-A96A09AB8EA9}" destId="{170A649D-69DD-458F-8E61-1426A90A3B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E32E9D-7DE8-4A9E-A80E-371A48BC393B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870C9C-CE5C-4E4D-8E92-DB3187814A02}">
      <dgm:prSet/>
      <dgm:spPr>
        <a:solidFill>
          <a:schemeClr val="accent6"/>
        </a:solidFill>
      </dgm:spPr>
      <dgm:t>
        <a:bodyPr/>
        <a:lstStyle/>
        <a:p>
          <a:r>
            <a:rPr lang="en-GB" b="1" dirty="0"/>
            <a:t>Clarity</a:t>
          </a:r>
          <a:br>
            <a:rPr lang="en-GB" dirty="0"/>
          </a:br>
          <a:r>
            <a:rPr lang="en-GB" dirty="0"/>
            <a:t>Communicate clearly and concisely across all channels (Outlook, Teams, phone, in-person).</a:t>
          </a:r>
          <a:endParaRPr lang="en-US" dirty="0"/>
        </a:p>
      </dgm:t>
    </dgm:pt>
    <dgm:pt modelId="{A7BC1478-5C12-42F2-8C32-7865DC949856}" type="parTrans" cxnId="{A0388274-9EAD-4ECF-BE92-E587A5FF439D}">
      <dgm:prSet/>
      <dgm:spPr/>
      <dgm:t>
        <a:bodyPr/>
        <a:lstStyle/>
        <a:p>
          <a:endParaRPr lang="en-US"/>
        </a:p>
      </dgm:t>
    </dgm:pt>
    <dgm:pt modelId="{B70E46B8-C9F5-4EE8-8459-A93067469A4C}" type="sibTrans" cxnId="{A0388274-9EAD-4ECF-BE92-E587A5FF439D}">
      <dgm:prSet/>
      <dgm:spPr/>
      <dgm:t>
        <a:bodyPr/>
        <a:lstStyle/>
        <a:p>
          <a:endParaRPr lang="en-US"/>
        </a:p>
      </dgm:t>
    </dgm:pt>
    <dgm:pt modelId="{04507EAB-E82E-45C6-9373-F367FFE76729}">
      <dgm:prSet/>
      <dgm:spPr>
        <a:solidFill>
          <a:srgbClr val="0070C0"/>
        </a:solidFill>
      </dgm:spPr>
      <dgm:t>
        <a:bodyPr/>
        <a:lstStyle/>
        <a:p>
          <a:r>
            <a:rPr lang="en-GB" b="1" dirty="0"/>
            <a:t>Timeliness</a:t>
          </a:r>
          <a:br>
            <a:rPr lang="en-GB" dirty="0"/>
          </a:br>
          <a:r>
            <a:rPr lang="en-GB" dirty="0"/>
            <a:t>Share the right information with the right people at the right time. Maintain accessible records.</a:t>
          </a:r>
          <a:endParaRPr lang="en-US" dirty="0"/>
        </a:p>
      </dgm:t>
    </dgm:pt>
    <dgm:pt modelId="{215FC53D-075D-4FAB-A61D-E1016AB78E1D}" type="parTrans" cxnId="{59968166-E1D1-471E-99F3-90738EC42EE6}">
      <dgm:prSet/>
      <dgm:spPr/>
      <dgm:t>
        <a:bodyPr/>
        <a:lstStyle/>
        <a:p>
          <a:endParaRPr lang="en-US"/>
        </a:p>
      </dgm:t>
    </dgm:pt>
    <dgm:pt modelId="{BC5BA58E-20B4-4584-8F5C-084181F7DDAD}" type="sibTrans" cxnId="{59968166-E1D1-471E-99F3-90738EC42EE6}">
      <dgm:prSet/>
      <dgm:spPr/>
      <dgm:t>
        <a:bodyPr/>
        <a:lstStyle/>
        <a:p>
          <a:endParaRPr lang="en-US"/>
        </a:p>
      </dgm:t>
    </dgm:pt>
    <dgm:pt modelId="{4A4A2364-0287-4CBF-85DB-9D5DF0DD4E69}">
      <dgm:prSet/>
      <dgm:spPr>
        <a:solidFill>
          <a:schemeClr val="accent6"/>
        </a:solidFill>
      </dgm:spPr>
      <dgm:t>
        <a:bodyPr/>
        <a:lstStyle/>
        <a:p>
          <a:r>
            <a:rPr lang="en-GB" b="1" dirty="0"/>
            <a:t>Engagement</a:t>
          </a:r>
          <a:br>
            <a:rPr lang="en-GB" dirty="0"/>
          </a:br>
          <a:r>
            <a:rPr lang="en-GB" dirty="0"/>
            <a:t>Encourage two-way communication and welcome feedback.</a:t>
          </a:r>
          <a:endParaRPr lang="en-US" dirty="0"/>
        </a:p>
      </dgm:t>
    </dgm:pt>
    <dgm:pt modelId="{3B6E39E2-94B0-4D7B-AF47-011161C10E47}" type="parTrans" cxnId="{CD0B8463-DE4C-43D0-82F4-D3A71260AB19}">
      <dgm:prSet/>
      <dgm:spPr/>
      <dgm:t>
        <a:bodyPr/>
        <a:lstStyle/>
        <a:p>
          <a:endParaRPr lang="en-US"/>
        </a:p>
      </dgm:t>
    </dgm:pt>
    <dgm:pt modelId="{E826113C-2519-4313-BFAB-F4D9C6A12B8C}" type="sibTrans" cxnId="{CD0B8463-DE4C-43D0-82F4-D3A71260AB19}">
      <dgm:prSet/>
      <dgm:spPr/>
      <dgm:t>
        <a:bodyPr/>
        <a:lstStyle/>
        <a:p>
          <a:endParaRPr lang="en-US"/>
        </a:p>
      </dgm:t>
    </dgm:pt>
    <dgm:pt modelId="{6CF5141E-6335-4600-B57A-E03454B21C97}">
      <dgm:prSet/>
      <dgm:spPr>
        <a:solidFill>
          <a:srgbClr val="0070C0"/>
        </a:solidFill>
      </dgm:spPr>
      <dgm:t>
        <a:bodyPr/>
        <a:lstStyle/>
        <a:p>
          <a:r>
            <a:rPr lang="en-GB" b="1" dirty="0"/>
            <a:t>Consistency</a:t>
          </a:r>
          <a:br>
            <a:rPr lang="en-GB" dirty="0"/>
          </a:br>
          <a:r>
            <a:rPr lang="en-GB" dirty="0"/>
            <a:t>Collaborate across teams to ensure aligned and professional messaging.</a:t>
          </a:r>
          <a:endParaRPr lang="en-US" dirty="0"/>
        </a:p>
      </dgm:t>
    </dgm:pt>
    <dgm:pt modelId="{2CAB3B94-A91A-4D08-9E45-FEF55070976C}" type="parTrans" cxnId="{35051A0D-8989-491A-9890-47F814936F86}">
      <dgm:prSet/>
      <dgm:spPr/>
      <dgm:t>
        <a:bodyPr/>
        <a:lstStyle/>
        <a:p>
          <a:endParaRPr lang="en-US"/>
        </a:p>
      </dgm:t>
    </dgm:pt>
    <dgm:pt modelId="{2C477D20-2A4B-4AD4-A44E-9939AB8171FD}" type="sibTrans" cxnId="{35051A0D-8989-491A-9890-47F814936F86}">
      <dgm:prSet/>
      <dgm:spPr/>
      <dgm:t>
        <a:bodyPr/>
        <a:lstStyle/>
        <a:p>
          <a:endParaRPr lang="en-US"/>
        </a:p>
      </dgm:t>
    </dgm:pt>
    <dgm:pt modelId="{0FCC570C-5E3C-4022-BA78-5E383AD9A3BE}">
      <dgm:prSet/>
      <dgm:spPr>
        <a:solidFill>
          <a:schemeClr val="accent6"/>
        </a:solidFill>
      </dgm:spPr>
      <dgm:t>
        <a:bodyPr/>
        <a:lstStyle/>
        <a:p>
          <a:r>
            <a:rPr lang="en-GB" b="1" dirty="0"/>
            <a:t>Digital First</a:t>
          </a:r>
          <a:br>
            <a:rPr lang="en-GB" dirty="0"/>
          </a:br>
          <a:r>
            <a:rPr lang="en-GB" dirty="0"/>
            <a:t>Use digital tools to enhance communication effectiveness and interactivity.</a:t>
          </a:r>
          <a:endParaRPr lang="en-US" dirty="0"/>
        </a:p>
      </dgm:t>
    </dgm:pt>
    <dgm:pt modelId="{A97214E4-F482-466D-8CA8-8CAC9AF9E9FE}" type="parTrans" cxnId="{3530F308-408E-432E-9BF0-898148F384F0}">
      <dgm:prSet/>
      <dgm:spPr/>
      <dgm:t>
        <a:bodyPr/>
        <a:lstStyle/>
        <a:p>
          <a:endParaRPr lang="en-US"/>
        </a:p>
      </dgm:t>
    </dgm:pt>
    <dgm:pt modelId="{4AE82408-31B8-4B9A-8A74-A8AED933AFA1}" type="sibTrans" cxnId="{3530F308-408E-432E-9BF0-898148F384F0}">
      <dgm:prSet/>
      <dgm:spPr/>
      <dgm:t>
        <a:bodyPr/>
        <a:lstStyle/>
        <a:p>
          <a:endParaRPr lang="en-US"/>
        </a:p>
      </dgm:t>
    </dgm:pt>
    <dgm:pt modelId="{26CA1510-7FAB-4067-94FB-8D339FF9B328}" type="pres">
      <dgm:prSet presAssocID="{91E32E9D-7DE8-4A9E-A80E-371A48BC393B}" presName="linear" presStyleCnt="0">
        <dgm:presLayoutVars>
          <dgm:animLvl val="lvl"/>
          <dgm:resizeHandles val="exact"/>
        </dgm:presLayoutVars>
      </dgm:prSet>
      <dgm:spPr/>
    </dgm:pt>
    <dgm:pt modelId="{3595726A-D54B-4240-AF40-8AD640DD52C0}" type="pres">
      <dgm:prSet presAssocID="{C5870C9C-CE5C-4E4D-8E92-DB3187814A0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161CC90-8E7D-4196-8708-E310FB1EAA9B}" type="pres">
      <dgm:prSet presAssocID="{B70E46B8-C9F5-4EE8-8459-A93067469A4C}" presName="spacer" presStyleCnt="0"/>
      <dgm:spPr/>
    </dgm:pt>
    <dgm:pt modelId="{238B6687-3292-4D11-BE2E-EEE674473BFC}" type="pres">
      <dgm:prSet presAssocID="{04507EAB-E82E-45C6-9373-F367FFE7672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18A7EB-5E1B-4BB6-AB82-F9B76E44D61A}" type="pres">
      <dgm:prSet presAssocID="{BC5BA58E-20B4-4584-8F5C-084181F7DDAD}" presName="spacer" presStyleCnt="0"/>
      <dgm:spPr/>
    </dgm:pt>
    <dgm:pt modelId="{54456250-C931-46F2-B25F-CC519219F0BD}" type="pres">
      <dgm:prSet presAssocID="{4A4A2364-0287-4CBF-85DB-9D5DF0DD4E69}" presName="parentText" presStyleLbl="node1" presStyleIdx="2" presStyleCnt="5" custLinFactNeighborX="-11567" custLinFactNeighborY="19430">
        <dgm:presLayoutVars>
          <dgm:chMax val="0"/>
          <dgm:bulletEnabled val="1"/>
        </dgm:presLayoutVars>
      </dgm:prSet>
      <dgm:spPr/>
    </dgm:pt>
    <dgm:pt modelId="{8572195A-F680-416B-91B2-C74C967B831E}" type="pres">
      <dgm:prSet presAssocID="{E826113C-2519-4313-BFAB-F4D9C6A12B8C}" presName="spacer" presStyleCnt="0"/>
      <dgm:spPr/>
    </dgm:pt>
    <dgm:pt modelId="{8C65A88D-1017-4B7C-937F-D71BEC8DEC74}" type="pres">
      <dgm:prSet presAssocID="{6CF5141E-6335-4600-B57A-E03454B21C9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10B5B1F-37A2-4BCA-951E-96098B5FD57B}" type="pres">
      <dgm:prSet presAssocID="{2C477D20-2A4B-4AD4-A44E-9939AB8171FD}" presName="spacer" presStyleCnt="0"/>
      <dgm:spPr/>
    </dgm:pt>
    <dgm:pt modelId="{B60FDA91-4CE5-4425-AF46-F63673A682B2}" type="pres">
      <dgm:prSet presAssocID="{0FCC570C-5E3C-4022-BA78-5E383AD9A3B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30F308-408E-432E-9BF0-898148F384F0}" srcId="{91E32E9D-7DE8-4A9E-A80E-371A48BC393B}" destId="{0FCC570C-5E3C-4022-BA78-5E383AD9A3BE}" srcOrd="4" destOrd="0" parTransId="{A97214E4-F482-466D-8CA8-8CAC9AF9E9FE}" sibTransId="{4AE82408-31B8-4B9A-8A74-A8AED933AFA1}"/>
    <dgm:cxn modelId="{35051A0D-8989-491A-9890-47F814936F86}" srcId="{91E32E9D-7DE8-4A9E-A80E-371A48BC393B}" destId="{6CF5141E-6335-4600-B57A-E03454B21C97}" srcOrd="3" destOrd="0" parTransId="{2CAB3B94-A91A-4D08-9E45-FEF55070976C}" sibTransId="{2C477D20-2A4B-4AD4-A44E-9939AB8171FD}"/>
    <dgm:cxn modelId="{CD0B8463-DE4C-43D0-82F4-D3A71260AB19}" srcId="{91E32E9D-7DE8-4A9E-A80E-371A48BC393B}" destId="{4A4A2364-0287-4CBF-85DB-9D5DF0DD4E69}" srcOrd="2" destOrd="0" parTransId="{3B6E39E2-94B0-4D7B-AF47-011161C10E47}" sibTransId="{E826113C-2519-4313-BFAB-F4D9C6A12B8C}"/>
    <dgm:cxn modelId="{0B559D63-5945-4F27-8B6C-3A806FC08DDA}" type="presOf" srcId="{0FCC570C-5E3C-4022-BA78-5E383AD9A3BE}" destId="{B60FDA91-4CE5-4425-AF46-F63673A682B2}" srcOrd="0" destOrd="0" presId="urn:microsoft.com/office/officeart/2005/8/layout/vList2"/>
    <dgm:cxn modelId="{1B24B844-21D9-4C2B-898D-679AD2D7DA60}" type="presOf" srcId="{91E32E9D-7DE8-4A9E-A80E-371A48BC393B}" destId="{26CA1510-7FAB-4067-94FB-8D339FF9B328}" srcOrd="0" destOrd="0" presId="urn:microsoft.com/office/officeart/2005/8/layout/vList2"/>
    <dgm:cxn modelId="{59968166-E1D1-471E-99F3-90738EC42EE6}" srcId="{91E32E9D-7DE8-4A9E-A80E-371A48BC393B}" destId="{04507EAB-E82E-45C6-9373-F367FFE76729}" srcOrd="1" destOrd="0" parTransId="{215FC53D-075D-4FAB-A61D-E1016AB78E1D}" sibTransId="{BC5BA58E-20B4-4584-8F5C-084181F7DDAD}"/>
    <dgm:cxn modelId="{40B30F48-0EED-428D-879F-6ECEC2A32164}" type="presOf" srcId="{C5870C9C-CE5C-4E4D-8E92-DB3187814A02}" destId="{3595726A-D54B-4240-AF40-8AD640DD52C0}" srcOrd="0" destOrd="0" presId="urn:microsoft.com/office/officeart/2005/8/layout/vList2"/>
    <dgm:cxn modelId="{66E87F50-6866-4451-8DF4-BD1A0BA95A06}" type="presOf" srcId="{04507EAB-E82E-45C6-9373-F367FFE76729}" destId="{238B6687-3292-4D11-BE2E-EEE674473BFC}" srcOrd="0" destOrd="0" presId="urn:microsoft.com/office/officeart/2005/8/layout/vList2"/>
    <dgm:cxn modelId="{A0388274-9EAD-4ECF-BE92-E587A5FF439D}" srcId="{91E32E9D-7DE8-4A9E-A80E-371A48BC393B}" destId="{C5870C9C-CE5C-4E4D-8E92-DB3187814A02}" srcOrd="0" destOrd="0" parTransId="{A7BC1478-5C12-42F2-8C32-7865DC949856}" sibTransId="{B70E46B8-C9F5-4EE8-8459-A93067469A4C}"/>
    <dgm:cxn modelId="{9E1DBAAB-0A5A-4715-9C95-EADD36055226}" type="presOf" srcId="{6CF5141E-6335-4600-B57A-E03454B21C97}" destId="{8C65A88D-1017-4B7C-937F-D71BEC8DEC74}" srcOrd="0" destOrd="0" presId="urn:microsoft.com/office/officeart/2005/8/layout/vList2"/>
    <dgm:cxn modelId="{9742EBCF-FE36-4A2D-B5A7-4EBE6A837B49}" type="presOf" srcId="{4A4A2364-0287-4CBF-85DB-9D5DF0DD4E69}" destId="{54456250-C931-46F2-B25F-CC519219F0BD}" srcOrd="0" destOrd="0" presId="urn:microsoft.com/office/officeart/2005/8/layout/vList2"/>
    <dgm:cxn modelId="{E5AC2BE8-9A60-4145-9445-8792B65B10AB}" type="presParOf" srcId="{26CA1510-7FAB-4067-94FB-8D339FF9B328}" destId="{3595726A-D54B-4240-AF40-8AD640DD52C0}" srcOrd="0" destOrd="0" presId="urn:microsoft.com/office/officeart/2005/8/layout/vList2"/>
    <dgm:cxn modelId="{30AA1D36-E539-4352-A555-8A6693AC1A15}" type="presParOf" srcId="{26CA1510-7FAB-4067-94FB-8D339FF9B328}" destId="{B161CC90-8E7D-4196-8708-E310FB1EAA9B}" srcOrd="1" destOrd="0" presId="urn:microsoft.com/office/officeart/2005/8/layout/vList2"/>
    <dgm:cxn modelId="{A67F2D00-C628-4880-ACC5-E94549DE2ACA}" type="presParOf" srcId="{26CA1510-7FAB-4067-94FB-8D339FF9B328}" destId="{238B6687-3292-4D11-BE2E-EEE674473BFC}" srcOrd="2" destOrd="0" presId="urn:microsoft.com/office/officeart/2005/8/layout/vList2"/>
    <dgm:cxn modelId="{FE2EF88D-7EC0-4F4D-B08E-C4746FEBCEBA}" type="presParOf" srcId="{26CA1510-7FAB-4067-94FB-8D339FF9B328}" destId="{2418A7EB-5E1B-4BB6-AB82-F9B76E44D61A}" srcOrd="3" destOrd="0" presId="urn:microsoft.com/office/officeart/2005/8/layout/vList2"/>
    <dgm:cxn modelId="{B597B46E-D29A-422F-9341-AB33BB4FC47A}" type="presParOf" srcId="{26CA1510-7FAB-4067-94FB-8D339FF9B328}" destId="{54456250-C931-46F2-B25F-CC519219F0BD}" srcOrd="4" destOrd="0" presId="urn:microsoft.com/office/officeart/2005/8/layout/vList2"/>
    <dgm:cxn modelId="{50917F76-C04D-4FD1-8BCF-A49DFA44B4A2}" type="presParOf" srcId="{26CA1510-7FAB-4067-94FB-8D339FF9B328}" destId="{8572195A-F680-416B-91B2-C74C967B831E}" srcOrd="5" destOrd="0" presId="urn:microsoft.com/office/officeart/2005/8/layout/vList2"/>
    <dgm:cxn modelId="{121A2783-99D6-4002-A3E0-31726515C588}" type="presParOf" srcId="{26CA1510-7FAB-4067-94FB-8D339FF9B328}" destId="{8C65A88D-1017-4B7C-937F-D71BEC8DEC74}" srcOrd="6" destOrd="0" presId="urn:microsoft.com/office/officeart/2005/8/layout/vList2"/>
    <dgm:cxn modelId="{8003D5F0-91C8-4593-ACCA-45E64B4B329D}" type="presParOf" srcId="{26CA1510-7FAB-4067-94FB-8D339FF9B328}" destId="{010B5B1F-37A2-4BCA-951E-96098B5FD57B}" srcOrd="7" destOrd="0" presId="urn:microsoft.com/office/officeart/2005/8/layout/vList2"/>
    <dgm:cxn modelId="{67210F92-7958-48DE-B60B-ACD3A19823F9}" type="presParOf" srcId="{26CA1510-7FAB-4067-94FB-8D339FF9B328}" destId="{B60FDA91-4CE5-4425-AF46-F63673A68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11DAF5-691B-4A2F-A4AA-ECD09CC7FD1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88F5F-1AA7-449B-B752-2DA5D578B935}">
      <dgm:prSet/>
      <dgm:spPr/>
      <dgm:t>
        <a:bodyPr/>
        <a:lstStyle/>
        <a:p>
          <a:pPr>
            <a:defRPr cap="all"/>
          </a:pPr>
          <a:r>
            <a:rPr lang="en-GB"/>
            <a:t>Customer Service &amp; Communication Skills </a:t>
          </a:r>
          <a:endParaRPr lang="en-US"/>
        </a:p>
      </dgm:t>
    </dgm:pt>
    <dgm:pt modelId="{DCA94AF0-CE2A-4D32-9251-476264786629}" type="parTrans" cxnId="{DF4E0A9D-3D2F-4821-84D7-DDB7EB6FAEEA}">
      <dgm:prSet/>
      <dgm:spPr/>
      <dgm:t>
        <a:bodyPr/>
        <a:lstStyle/>
        <a:p>
          <a:endParaRPr lang="en-US"/>
        </a:p>
      </dgm:t>
    </dgm:pt>
    <dgm:pt modelId="{B7B9D63A-5E81-451D-A98F-4C1C819D84EA}" type="sibTrans" cxnId="{DF4E0A9D-3D2F-4821-84D7-DDB7EB6FAEEA}">
      <dgm:prSet/>
      <dgm:spPr/>
      <dgm:t>
        <a:bodyPr/>
        <a:lstStyle/>
        <a:p>
          <a:endParaRPr lang="en-US"/>
        </a:p>
      </dgm:t>
    </dgm:pt>
    <dgm:pt modelId="{994D26E1-2E7E-4CF5-93BF-13CF2F9FE27A}">
      <dgm:prSet/>
      <dgm:spPr>
        <a:solidFill>
          <a:schemeClr val="accent6"/>
        </a:solidFill>
      </dgm:spPr>
      <dgm:t>
        <a:bodyPr/>
        <a:lstStyle/>
        <a:p>
          <a:pPr>
            <a:defRPr cap="all"/>
          </a:pPr>
          <a:r>
            <a:rPr lang="en-GB"/>
            <a:t>Time Management &amp; Responsiveness</a:t>
          </a:r>
          <a:endParaRPr lang="en-US"/>
        </a:p>
      </dgm:t>
    </dgm:pt>
    <dgm:pt modelId="{2FDEBAAE-5322-4B8F-96FE-ECEB855DA96D}" type="parTrans" cxnId="{54F9704D-8019-47F1-B8A9-6B4FF997D487}">
      <dgm:prSet/>
      <dgm:spPr/>
      <dgm:t>
        <a:bodyPr/>
        <a:lstStyle/>
        <a:p>
          <a:endParaRPr lang="en-US"/>
        </a:p>
      </dgm:t>
    </dgm:pt>
    <dgm:pt modelId="{31C2A835-BE21-472B-BBF3-2B0559A1DE11}" type="sibTrans" cxnId="{54F9704D-8019-47F1-B8A9-6B4FF997D487}">
      <dgm:prSet/>
      <dgm:spPr/>
      <dgm:t>
        <a:bodyPr/>
        <a:lstStyle/>
        <a:p>
          <a:endParaRPr lang="en-US"/>
        </a:p>
      </dgm:t>
    </dgm:pt>
    <dgm:pt modelId="{8730ABAB-6140-4C50-BE19-E72E471B360A}">
      <dgm:prSet/>
      <dgm:spPr/>
      <dgm:t>
        <a:bodyPr/>
        <a:lstStyle/>
        <a:p>
          <a:pPr>
            <a:defRPr cap="all"/>
          </a:pPr>
          <a:r>
            <a:rPr lang="en-GB"/>
            <a:t>Digital Tools Proficiency</a:t>
          </a:r>
          <a:endParaRPr lang="en-US"/>
        </a:p>
      </dgm:t>
    </dgm:pt>
    <dgm:pt modelId="{95ADE46C-DB65-4C76-BF59-9AC77413BF84}" type="parTrans" cxnId="{8266C545-AAC9-483D-89A6-F32FAD6F5B1A}">
      <dgm:prSet/>
      <dgm:spPr/>
      <dgm:t>
        <a:bodyPr/>
        <a:lstStyle/>
        <a:p>
          <a:endParaRPr lang="en-US"/>
        </a:p>
      </dgm:t>
    </dgm:pt>
    <dgm:pt modelId="{BBFC5EB1-D3E7-4E38-BF57-D27E6ECD8C4B}" type="sibTrans" cxnId="{8266C545-AAC9-483D-89A6-F32FAD6F5B1A}">
      <dgm:prSet/>
      <dgm:spPr/>
      <dgm:t>
        <a:bodyPr/>
        <a:lstStyle/>
        <a:p>
          <a:endParaRPr lang="en-US"/>
        </a:p>
      </dgm:t>
    </dgm:pt>
    <dgm:pt modelId="{C8C389DA-6824-4FFC-BB71-DA969023CE73}" type="pres">
      <dgm:prSet presAssocID="{F911DAF5-691B-4A2F-A4AA-ECD09CC7FD19}" presName="linear" presStyleCnt="0">
        <dgm:presLayoutVars>
          <dgm:animLvl val="lvl"/>
          <dgm:resizeHandles val="exact"/>
        </dgm:presLayoutVars>
      </dgm:prSet>
      <dgm:spPr/>
    </dgm:pt>
    <dgm:pt modelId="{C531B1FD-45FE-43A2-8190-026D557F7BD9}" type="pres">
      <dgm:prSet presAssocID="{43E88F5F-1AA7-449B-B752-2DA5D578B9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C55180-DB7E-477F-9FC9-2F2CE1998F7B}" type="pres">
      <dgm:prSet presAssocID="{B7B9D63A-5E81-451D-A98F-4C1C819D84EA}" presName="spacer" presStyleCnt="0"/>
      <dgm:spPr/>
    </dgm:pt>
    <dgm:pt modelId="{2B0CA98D-34F7-4BC0-AF37-5131C4D2F0B2}" type="pres">
      <dgm:prSet presAssocID="{994D26E1-2E7E-4CF5-93BF-13CF2F9FE2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DEE776-EF77-4B0A-B83A-E6255F2DFBFF}" type="pres">
      <dgm:prSet presAssocID="{31C2A835-BE21-472B-BBF3-2B0559A1DE11}" presName="spacer" presStyleCnt="0"/>
      <dgm:spPr/>
    </dgm:pt>
    <dgm:pt modelId="{9D18E5FF-DA28-4889-844D-5AFC1D1A024E}" type="pres">
      <dgm:prSet presAssocID="{8730ABAB-6140-4C50-BE19-E72E471B36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66C545-AAC9-483D-89A6-F32FAD6F5B1A}" srcId="{F911DAF5-691B-4A2F-A4AA-ECD09CC7FD19}" destId="{8730ABAB-6140-4C50-BE19-E72E471B360A}" srcOrd="2" destOrd="0" parTransId="{95ADE46C-DB65-4C76-BF59-9AC77413BF84}" sibTransId="{BBFC5EB1-D3E7-4E38-BF57-D27E6ECD8C4B}"/>
    <dgm:cxn modelId="{54F9704D-8019-47F1-B8A9-6B4FF997D487}" srcId="{F911DAF5-691B-4A2F-A4AA-ECD09CC7FD19}" destId="{994D26E1-2E7E-4CF5-93BF-13CF2F9FE27A}" srcOrd="1" destOrd="0" parTransId="{2FDEBAAE-5322-4B8F-96FE-ECEB855DA96D}" sibTransId="{31C2A835-BE21-472B-BBF3-2B0559A1DE11}"/>
    <dgm:cxn modelId="{CDBA547C-0892-48FD-B7FB-691080B26BC5}" type="presOf" srcId="{43E88F5F-1AA7-449B-B752-2DA5D578B935}" destId="{C531B1FD-45FE-43A2-8190-026D557F7BD9}" srcOrd="0" destOrd="0" presId="urn:microsoft.com/office/officeart/2005/8/layout/vList2"/>
    <dgm:cxn modelId="{CEE62097-F485-4E7C-895C-D04478B0C823}" type="presOf" srcId="{994D26E1-2E7E-4CF5-93BF-13CF2F9FE27A}" destId="{2B0CA98D-34F7-4BC0-AF37-5131C4D2F0B2}" srcOrd="0" destOrd="0" presId="urn:microsoft.com/office/officeart/2005/8/layout/vList2"/>
    <dgm:cxn modelId="{DF4E0A9D-3D2F-4821-84D7-DDB7EB6FAEEA}" srcId="{F911DAF5-691B-4A2F-A4AA-ECD09CC7FD19}" destId="{43E88F5F-1AA7-449B-B752-2DA5D578B935}" srcOrd="0" destOrd="0" parTransId="{DCA94AF0-CE2A-4D32-9251-476264786629}" sibTransId="{B7B9D63A-5E81-451D-A98F-4C1C819D84EA}"/>
    <dgm:cxn modelId="{9A6C23DB-8ED2-4A2D-A939-958FADC17542}" type="presOf" srcId="{F911DAF5-691B-4A2F-A4AA-ECD09CC7FD19}" destId="{C8C389DA-6824-4FFC-BB71-DA969023CE73}" srcOrd="0" destOrd="0" presId="urn:microsoft.com/office/officeart/2005/8/layout/vList2"/>
    <dgm:cxn modelId="{7E4C4FFE-7FB4-4B16-9537-BFEA26110DDA}" type="presOf" srcId="{8730ABAB-6140-4C50-BE19-E72E471B360A}" destId="{9D18E5FF-DA28-4889-844D-5AFC1D1A024E}" srcOrd="0" destOrd="0" presId="urn:microsoft.com/office/officeart/2005/8/layout/vList2"/>
    <dgm:cxn modelId="{177C86A2-8028-48F2-97F0-3CCA58611287}" type="presParOf" srcId="{C8C389DA-6824-4FFC-BB71-DA969023CE73}" destId="{C531B1FD-45FE-43A2-8190-026D557F7BD9}" srcOrd="0" destOrd="0" presId="urn:microsoft.com/office/officeart/2005/8/layout/vList2"/>
    <dgm:cxn modelId="{FA771259-1809-49B7-A974-C4ACCD6471A3}" type="presParOf" srcId="{C8C389DA-6824-4FFC-BB71-DA969023CE73}" destId="{EDC55180-DB7E-477F-9FC9-2F2CE1998F7B}" srcOrd="1" destOrd="0" presId="urn:microsoft.com/office/officeart/2005/8/layout/vList2"/>
    <dgm:cxn modelId="{35B7E1F5-CC74-4C85-8241-88082171D598}" type="presParOf" srcId="{C8C389DA-6824-4FFC-BB71-DA969023CE73}" destId="{2B0CA98D-34F7-4BC0-AF37-5131C4D2F0B2}" srcOrd="2" destOrd="0" presId="urn:microsoft.com/office/officeart/2005/8/layout/vList2"/>
    <dgm:cxn modelId="{04608C7E-3168-4F3B-92C5-6603EAE96627}" type="presParOf" srcId="{C8C389DA-6824-4FFC-BB71-DA969023CE73}" destId="{45DEE776-EF77-4B0A-B83A-E6255F2DFBFF}" srcOrd="3" destOrd="0" presId="urn:microsoft.com/office/officeart/2005/8/layout/vList2"/>
    <dgm:cxn modelId="{350CCC00-E4C8-4CE7-8AF6-24A5DEBF0AD7}" type="presParOf" srcId="{C8C389DA-6824-4FFC-BB71-DA969023CE73}" destId="{9D18E5FF-DA28-4889-844D-5AFC1D1A02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6F994-AD4A-4187-9C3B-4762F1215E22}">
      <dsp:nvSpPr>
        <dsp:cNvPr id="0" name=""/>
        <dsp:cNvSpPr/>
      </dsp:nvSpPr>
      <dsp:spPr>
        <a:xfrm>
          <a:off x="0" y="350015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Cross Functional Project Team</a:t>
          </a:r>
        </a:p>
      </dsp:txBody>
      <dsp:txXfrm>
        <a:off x="0" y="350015"/>
        <a:ext cx="1956631" cy="1173979"/>
      </dsp:txXfrm>
    </dsp:sp>
    <dsp:sp modelId="{C8E25B67-9640-4BBA-BEB1-4CF3FACD57F7}">
      <dsp:nvSpPr>
        <dsp:cNvPr id="0" name=""/>
        <dsp:cNvSpPr/>
      </dsp:nvSpPr>
      <dsp:spPr>
        <a:xfrm>
          <a:off x="2154761" y="364796"/>
          <a:ext cx="1956631" cy="117397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Customer Communications –Charter</a:t>
          </a:r>
          <a:endParaRPr lang="en-GB" sz="1800" kern="1200" dirty="0"/>
        </a:p>
      </dsp:txBody>
      <dsp:txXfrm>
        <a:off x="2154761" y="364796"/>
        <a:ext cx="1956631" cy="1173979"/>
      </dsp:txXfrm>
    </dsp:sp>
    <dsp:sp modelId="{7C967D9B-14EB-46B1-A15A-685E13A3DFB6}">
      <dsp:nvSpPr>
        <dsp:cNvPr id="0" name=""/>
        <dsp:cNvSpPr/>
      </dsp:nvSpPr>
      <dsp:spPr>
        <a:xfrm>
          <a:off x="4307056" y="364796"/>
          <a:ext cx="1956631" cy="117397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Customer First Strategy</a:t>
          </a:r>
        </a:p>
      </dsp:txBody>
      <dsp:txXfrm>
        <a:off x="4307056" y="364796"/>
        <a:ext cx="1956631" cy="1173979"/>
      </dsp:txXfrm>
    </dsp:sp>
    <dsp:sp modelId="{C92DD647-E85B-45E9-B111-20B85EE54B3B}">
      <dsp:nvSpPr>
        <dsp:cNvPr id="0" name=""/>
        <dsp:cNvSpPr/>
      </dsp:nvSpPr>
      <dsp:spPr>
        <a:xfrm>
          <a:off x="6459350" y="364796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Customer Focus Groups and Interviews  </a:t>
          </a:r>
        </a:p>
      </dsp:txBody>
      <dsp:txXfrm>
        <a:off x="6459350" y="364796"/>
        <a:ext cx="1956631" cy="1173979"/>
      </dsp:txXfrm>
    </dsp:sp>
    <dsp:sp modelId="{21ECE193-6707-43BF-9161-CC6954103B21}">
      <dsp:nvSpPr>
        <dsp:cNvPr id="0" name=""/>
        <dsp:cNvSpPr/>
      </dsp:nvSpPr>
      <dsp:spPr>
        <a:xfrm>
          <a:off x="2466" y="1734438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Customer Journey Mapping</a:t>
          </a:r>
        </a:p>
      </dsp:txBody>
      <dsp:txXfrm>
        <a:off x="2466" y="1734438"/>
        <a:ext cx="1956631" cy="1173979"/>
      </dsp:txXfrm>
    </dsp:sp>
    <dsp:sp modelId="{97BE889A-35AC-4D3D-B090-14A170CC4D75}">
      <dsp:nvSpPr>
        <dsp:cNvPr id="0" name=""/>
        <dsp:cNvSpPr/>
      </dsp:nvSpPr>
      <dsp:spPr>
        <a:xfrm>
          <a:off x="2154761" y="1734438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Customer Surveys – Satisfaction, Direction</a:t>
          </a:r>
          <a:endParaRPr lang="en-GB" sz="1800" kern="1200" dirty="0"/>
        </a:p>
      </dsp:txBody>
      <dsp:txXfrm>
        <a:off x="2154761" y="1734438"/>
        <a:ext cx="1956631" cy="1173979"/>
      </dsp:txXfrm>
    </dsp:sp>
    <dsp:sp modelId="{A37D0DDF-3F22-46FB-A27A-7D929E42CC3F}">
      <dsp:nvSpPr>
        <dsp:cNvPr id="0" name=""/>
        <dsp:cNvSpPr/>
      </dsp:nvSpPr>
      <dsp:spPr>
        <a:xfrm>
          <a:off x="4307056" y="1734438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Executive Team Engagement - Key Account Management</a:t>
          </a:r>
        </a:p>
      </dsp:txBody>
      <dsp:txXfrm>
        <a:off x="4307056" y="1734438"/>
        <a:ext cx="1956631" cy="1173979"/>
      </dsp:txXfrm>
    </dsp:sp>
    <dsp:sp modelId="{8B5687D6-2328-49CE-B9C6-796090800726}">
      <dsp:nvSpPr>
        <dsp:cNvPr id="0" name=""/>
        <dsp:cNvSpPr/>
      </dsp:nvSpPr>
      <dsp:spPr>
        <a:xfrm>
          <a:off x="6459350" y="1734438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Goals and Objectives</a:t>
          </a:r>
          <a:endParaRPr lang="en-GB" sz="1800" kern="1200" dirty="0"/>
        </a:p>
      </dsp:txBody>
      <dsp:txXfrm>
        <a:off x="6459350" y="1734438"/>
        <a:ext cx="1956631" cy="1173979"/>
      </dsp:txXfrm>
    </dsp:sp>
    <dsp:sp modelId="{0E4146DC-DFE4-4BAF-BCEE-AE95EC26431B}">
      <dsp:nvSpPr>
        <dsp:cNvPr id="0" name=""/>
        <dsp:cNvSpPr/>
      </dsp:nvSpPr>
      <dsp:spPr>
        <a:xfrm>
          <a:off x="2466" y="3104080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Partnership Strategy</a:t>
          </a:r>
          <a:endParaRPr lang="en-GB" sz="1800" kern="1200" dirty="0"/>
        </a:p>
      </dsp:txBody>
      <dsp:txXfrm>
        <a:off x="2466" y="3104080"/>
        <a:ext cx="1956631" cy="1173979"/>
      </dsp:txXfrm>
    </dsp:sp>
    <dsp:sp modelId="{0B1D8E2D-0C1D-4949-9C29-0F878DA3DEDE}">
      <dsp:nvSpPr>
        <dsp:cNvPr id="0" name=""/>
        <dsp:cNvSpPr/>
      </dsp:nvSpPr>
      <dsp:spPr>
        <a:xfrm>
          <a:off x="2154761" y="3104080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Priorities and Phases</a:t>
          </a:r>
          <a:endParaRPr lang="en-US" sz="1800" kern="1200" dirty="0"/>
        </a:p>
      </dsp:txBody>
      <dsp:txXfrm>
        <a:off x="2154761" y="3104080"/>
        <a:ext cx="1956631" cy="1173979"/>
      </dsp:txXfrm>
    </dsp:sp>
    <dsp:sp modelId="{6C2AB07F-840B-49A4-8BB2-9E3E9B1165A7}">
      <dsp:nvSpPr>
        <dsp:cNvPr id="0" name=""/>
        <dsp:cNvSpPr/>
      </dsp:nvSpPr>
      <dsp:spPr>
        <a:xfrm>
          <a:off x="4309090" y="3092188"/>
          <a:ext cx="1956631" cy="117397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Timescales</a:t>
          </a:r>
        </a:p>
      </dsp:txBody>
      <dsp:txXfrm>
        <a:off x="4309090" y="3092188"/>
        <a:ext cx="1956631" cy="1173979"/>
      </dsp:txXfrm>
    </dsp:sp>
    <dsp:sp modelId="{6CF7E158-22BE-4495-92BC-FF424D21676F}">
      <dsp:nvSpPr>
        <dsp:cNvPr id="0" name=""/>
        <dsp:cNvSpPr/>
      </dsp:nvSpPr>
      <dsp:spPr>
        <a:xfrm>
          <a:off x="6459350" y="3104080"/>
          <a:ext cx="1956631" cy="1173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Updates on Progress</a:t>
          </a:r>
        </a:p>
      </dsp:txBody>
      <dsp:txXfrm>
        <a:off x="6459350" y="3104080"/>
        <a:ext cx="1956631" cy="1173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CCA2C-F3B1-48E8-8C99-53F18865E8B5}">
      <dsp:nvSpPr>
        <dsp:cNvPr id="0" name=""/>
        <dsp:cNvSpPr/>
      </dsp:nvSpPr>
      <dsp:spPr>
        <a:xfrm>
          <a:off x="0" y="51848"/>
          <a:ext cx="5181600" cy="208494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PURPOSE </a:t>
          </a:r>
          <a:endParaRPr lang="en-US" sz="2700" kern="1200"/>
        </a:p>
      </dsp:txBody>
      <dsp:txXfrm>
        <a:off x="101778" y="153626"/>
        <a:ext cx="4978044" cy="1881384"/>
      </dsp:txXfrm>
    </dsp:sp>
    <dsp:sp modelId="{170A649D-69DD-458F-8E61-1426A90A3BA8}">
      <dsp:nvSpPr>
        <dsp:cNvPr id="0" name=""/>
        <dsp:cNvSpPr/>
      </dsp:nvSpPr>
      <dsp:spPr>
        <a:xfrm>
          <a:off x="0" y="2214549"/>
          <a:ext cx="5181600" cy="208494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To enhance collaboration, improve customer service, and streamline communication with stakeholders.</a:t>
          </a:r>
          <a:endParaRPr lang="en-US" sz="2700" kern="1200" dirty="0"/>
        </a:p>
      </dsp:txBody>
      <dsp:txXfrm>
        <a:off x="101778" y="2316327"/>
        <a:ext cx="4978044" cy="1881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5726A-D54B-4240-AF40-8AD640DD52C0}">
      <dsp:nvSpPr>
        <dsp:cNvPr id="0" name=""/>
        <dsp:cNvSpPr/>
      </dsp:nvSpPr>
      <dsp:spPr>
        <a:xfrm>
          <a:off x="0" y="26456"/>
          <a:ext cx="10938244" cy="75582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Clarity</a:t>
          </a:r>
          <a:br>
            <a:rPr lang="en-GB" sz="1900" kern="1200" dirty="0"/>
          </a:br>
          <a:r>
            <a:rPr lang="en-GB" sz="1900" kern="1200" dirty="0"/>
            <a:t>Communicate clearly and concisely across all channels (Outlook, Teams, phone, in-person).</a:t>
          </a:r>
          <a:endParaRPr lang="en-US" sz="1900" kern="1200" dirty="0"/>
        </a:p>
      </dsp:txBody>
      <dsp:txXfrm>
        <a:off x="36896" y="63352"/>
        <a:ext cx="10864452" cy="682028"/>
      </dsp:txXfrm>
    </dsp:sp>
    <dsp:sp modelId="{238B6687-3292-4D11-BE2E-EEE674473BFC}">
      <dsp:nvSpPr>
        <dsp:cNvPr id="0" name=""/>
        <dsp:cNvSpPr/>
      </dsp:nvSpPr>
      <dsp:spPr>
        <a:xfrm>
          <a:off x="0" y="836996"/>
          <a:ext cx="10938244" cy="75582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Timeliness</a:t>
          </a:r>
          <a:br>
            <a:rPr lang="en-GB" sz="1900" kern="1200" dirty="0"/>
          </a:br>
          <a:r>
            <a:rPr lang="en-GB" sz="1900" kern="1200" dirty="0"/>
            <a:t>Share the right information with the right people at the right time. Maintain accessible records.</a:t>
          </a:r>
          <a:endParaRPr lang="en-US" sz="1900" kern="1200" dirty="0"/>
        </a:p>
      </dsp:txBody>
      <dsp:txXfrm>
        <a:off x="36896" y="873892"/>
        <a:ext cx="10864452" cy="682028"/>
      </dsp:txXfrm>
    </dsp:sp>
    <dsp:sp modelId="{54456250-C931-46F2-B25F-CC519219F0BD}">
      <dsp:nvSpPr>
        <dsp:cNvPr id="0" name=""/>
        <dsp:cNvSpPr/>
      </dsp:nvSpPr>
      <dsp:spPr>
        <a:xfrm>
          <a:off x="0" y="1658168"/>
          <a:ext cx="10938244" cy="75582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Engagement</a:t>
          </a:r>
          <a:br>
            <a:rPr lang="en-GB" sz="1900" kern="1200" dirty="0"/>
          </a:br>
          <a:r>
            <a:rPr lang="en-GB" sz="1900" kern="1200" dirty="0"/>
            <a:t>Encourage two-way communication and welcome feedback.</a:t>
          </a:r>
          <a:endParaRPr lang="en-US" sz="1900" kern="1200" dirty="0"/>
        </a:p>
      </dsp:txBody>
      <dsp:txXfrm>
        <a:off x="36896" y="1695064"/>
        <a:ext cx="10864452" cy="682028"/>
      </dsp:txXfrm>
    </dsp:sp>
    <dsp:sp modelId="{8C65A88D-1017-4B7C-937F-D71BEC8DEC74}">
      <dsp:nvSpPr>
        <dsp:cNvPr id="0" name=""/>
        <dsp:cNvSpPr/>
      </dsp:nvSpPr>
      <dsp:spPr>
        <a:xfrm>
          <a:off x="0" y="2458076"/>
          <a:ext cx="10938244" cy="75582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Consistency</a:t>
          </a:r>
          <a:br>
            <a:rPr lang="en-GB" sz="1900" kern="1200" dirty="0"/>
          </a:br>
          <a:r>
            <a:rPr lang="en-GB" sz="1900" kern="1200" dirty="0"/>
            <a:t>Collaborate across teams to ensure aligned and professional messaging.</a:t>
          </a:r>
          <a:endParaRPr lang="en-US" sz="1900" kern="1200" dirty="0"/>
        </a:p>
      </dsp:txBody>
      <dsp:txXfrm>
        <a:off x="36896" y="2494972"/>
        <a:ext cx="10864452" cy="682028"/>
      </dsp:txXfrm>
    </dsp:sp>
    <dsp:sp modelId="{B60FDA91-4CE5-4425-AF46-F63673A682B2}">
      <dsp:nvSpPr>
        <dsp:cNvPr id="0" name=""/>
        <dsp:cNvSpPr/>
      </dsp:nvSpPr>
      <dsp:spPr>
        <a:xfrm>
          <a:off x="0" y="3268616"/>
          <a:ext cx="10938244" cy="75582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Digital First</a:t>
          </a:r>
          <a:br>
            <a:rPr lang="en-GB" sz="1900" kern="1200" dirty="0"/>
          </a:br>
          <a:r>
            <a:rPr lang="en-GB" sz="1900" kern="1200" dirty="0"/>
            <a:t>Use digital tools to enhance communication effectiveness and interactivity.</a:t>
          </a:r>
          <a:endParaRPr lang="en-US" sz="1900" kern="1200" dirty="0"/>
        </a:p>
      </dsp:txBody>
      <dsp:txXfrm>
        <a:off x="36896" y="3305512"/>
        <a:ext cx="10864452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1B1FD-45FE-43A2-8190-026D557F7BD9}">
      <dsp:nvSpPr>
        <dsp:cNvPr id="0" name=""/>
        <dsp:cNvSpPr/>
      </dsp:nvSpPr>
      <dsp:spPr>
        <a:xfrm>
          <a:off x="0" y="48969"/>
          <a:ext cx="5181600" cy="1352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400" kern="1200"/>
            <a:t>Customer Service &amp; Communication Skills </a:t>
          </a:r>
          <a:endParaRPr lang="en-US" sz="3400" kern="1200"/>
        </a:p>
      </dsp:txBody>
      <dsp:txXfrm>
        <a:off x="66025" y="114994"/>
        <a:ext cx="5049550" cy="1220470"/>
      </dsp:txXfrm>
    </dsp:sp>
    <dsp:sp modelId="{2B0CA98D-34F7-4BC0-AF37-5131C4D2F0B2}">
      <dsp:nvSpPr>
        <dsp:cNvPr id="0" name=""/>
        <dsp:cNvSpPr/>
      </dsp:nvSpPr>
      <dsp:spPr>
        <a:xfrm>
          <a:off x="0" y="1499409"/>
          <a:ext cx="5181600" cy="135252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400" kern="1200"/>
            <a:t>Time Management &amp; Responsiveness</a:t>
          </a:r>
          <a:endParaRPr lang="en-US" sz="3400" kern="1200"/>
        </a:p>
      </dsp:txBody>
      <dsp:txXfrm>
        <a:off x="66025" y="1565434"/>
        <a:ext cx="5049550" cy="1220470"/>
      </dsp:txXfrm>
    </dsp:sp>
    <dsp:sp modelId="{9D18E5FF-DA28-4889-844D-5AFC1D1A024E}">
      <dsp:nvSpPr>
        <dsp:cNvPr id="0" name=""/>
        <dsp:cNvSpPr/>
      </dsp:nvSpPr>
      <dsp:spPr>
        <a:xfrm>
          <a:off x="0" y="2949848"/>
          <a:ext cx="5181600" cy="1352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400" kern="1200"/>
            <a:t>Digital Tools Proficiency</a:t>
          </a:r>
          <a:endParaRPr lang="en-US" sz="3400" kern="1200"/>
        </a:p>
      </dsp:txBody>
      <dsp:txXfrm>
        <a:off x="66025" y="3015873"/>
        <a:ext cx="5049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501A3-4613-4D8D-B33A-5E8A524D12BE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7CDC-F036-46F8-85C9-FBB9584DE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1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12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powerapps.com/play/e/default-ef87ac2c-05fa-44dd-847d-399d191d429b/a/b5305e20-3f8e-4c88-be08-f9af89afe8f7?hidenavbar=true&amp;DLID=Helpdes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otland-excel.org.uk/MembersArea/MembersLogin.aspx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E7CDC-F036-46F8-85C9-FBB9584DEAE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52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22A02-D0D0-2DF4-EDB4-8106B5302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51A85-886A-E9FE-3FD8-BAF518C1E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D4897-8901-F9E0-98E0-C3EBE972B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47" y="4748163"/>
            <a:ext cx="6644816" cy="3946525"/>
          </a:xfrm>
        </p:spPr>
        <p:txBody>
          <a:bodyPr/>
          <a:lstStyle/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D6AD-5E2C-3A71-6A70-C017EE2B8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30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93959-AC6F-BF56-8000-747017DDE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18185-2E18-E4FD-8343-47C96ECC0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94EBA-F58A-4986-6EA0-ABEA33403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47" y="4748163"/>
            <a:ext cx="6644816" cy="5118150"/>
          </a:xfrm>
        </p:spPr>
        <p:txBody>
          <a:bodyPr/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E8021-B2AF-39D1-CC3B-23E7C20C7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9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8A555-26AF-5C0B-D1DA-2AB4DCB1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0C108-F32C-9817-CAFC-D27899B22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4ECDE-311E-6CD6-3B64-DC49DE1B1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47" y="4748163"/>
            <a:ext cx="6644816" cy="5118150"/>
          </a:xfrm>
        </p:spPr>
        <p:txBody>
          <a:bodyPr/>
          <a:lstStyle/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3998-D891-C9E4-703B-F462B21B6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0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997B6-AE3F-0B45-7FF7-D85E6211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6FB1E-4FB4-46FD-1311-7AAF4FA13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F84AF-2255-0ACB-4DD3-7DCDFD24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47" y="4748163"/>
            <a:ext cx="6644816" cy="5118150"/>
          </a:xfrm>
        </p:spPr>
        <p:txBody>
          <a:bodyPr/>
          <a:lstStyle/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C05B7-7962-5953-3E88-7C90C6369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7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Standards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Respond to enquiries within two working days. If resolution takes longer, acknowledge receipt, identify the handler, and provide a projected timeline.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Mindfulness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Be considerate of email volume across teams. Use the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Contacts App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inform this.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 Readiness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Ensure all documentation is current, correctly named, and accessible in the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Members Area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2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13F59-41D0-824C-F77D-6D4BC3956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EBF245-679C-FBE8-557C-BC5F0BB4B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25D95-2E44-AE80-F36B-5D3E50274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47" y="4748163"/>
            <a:ext cx="6644816" cy="5118150"/>
          </a:xfrm>
        </p:spPr>
        <p:txBody>
          <a:bodyPr/>
          <a:lstStyle/>
          <a:p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456D9-4DDF-C55E-B1F5-BBBE96DC4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1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6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5024F-010A-35DA-C454-16AC54750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AAA9E-38FB-B464-D78A-93D4D94A3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31CB7-AEBE-AF60-5ABC-D47AEAE18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47" y="4748163"/>
            <a:ext cx="6644816" cy="511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38ED-705A-79F0-A4AA-6A9F902FF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4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7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3802-672E-8CF0-0875-DEA2B97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2975-214D-D49F-B95D-E892F2E8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08B2-5581-F83D-5BD4-56A1E153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6AA1-E990-75C9-5C65-5456FC09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B987C-13C1-A8B5-B679-C447126B7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6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501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93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 background&#10;&#10;Description automatically generated">
            <a:extLst>
              <a:ext uri="{FF2B5EF4-FFF2-40B4-BE49-F238E27FC236}">
                <a16:creationId xmlns:a16="http://schemas.microsoft.com/office/drawing/2014/main" id="{E6FE2802-2C1D-B5B2-0380-CF5ECB059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E8C4D46-2BDC-18B5-6D30-ADD513A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0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1289A9-0C7D-AE6F-98FE-AEA0C71B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5029"/>
            <a:ext cx="10515600" cy="54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35BE-6774-DA04-9BAF-26E6A4C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6FA9-E007-805E-2203-E465F4F4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8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950F-0884-D639-89EA-D86A841E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2D39-292C-5D54-8E81-94057FE9D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45CF5-90EC-9055-1847-E712F6E7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0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3802-672E-8CF0-0875-DEA2B97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2975-214D-D49F-B95D-E892F2E8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08B2-5581-F83D-5BD4-56A1E153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6AA1-E990-75C9-5C65-5456FC09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B987C-13C1-A8B5-B679-C447126B7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5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0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35BE-6774-DA04-9BAF-26E6A4C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6FA9-E007-805E-2203-E465F4F4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950F-0884-D639-89EA-D86A841E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2D39-292C-5D54-8E81-94057FE9D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45CF5-90EC-9055-1847-E712F6E7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6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gradient background&#10;&#10;Description automatically generated">
            <a:extLst>
              <a:ext uri="{FF2B5EF4-FFF2-40B4-BE49-F238E27FC236}">
                <a16:creationId xmlns:a16="http://schemas.microsoft.com/office/drawing/2014/main" id="{28AEC5CE-A635-AAD9-19FC-D5C8444652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0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35029"/>
            <a:ext cx="10515600" cy="54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DD89FD-0AA9-8C56-67C9-7ED398619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A close-up of logos&#10;&#10;Description automatically generated">
            <a:extLst>
              <a:ext uri="{FF2B5EF4-FFF2-40B4-BE49-F238E27FC236}">
                <a16:creationId xmlns:a16="http://schemas.microsoft.com/office/drawing/2014/main" id="{5E0DAECB-9EE3-723C-2463-EA46466641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51" y="5772408"/>
            <a:ext cx="1800000" cy="10789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42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DD89FD-0AA9-8C56-67C9-7ED398619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86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537626E-AFD8-8CB9-FFE4-A95F3E480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038B149-FE53-BEB9-1308-B518B958E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914771"/>
            <a:ext cx="3600000" cy="21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aron.christie@scotland-excel.org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haron.christie@scotland-excel.org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04C4-1B07-1CFF-BDD3-07EDFFC7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1598"/>
            <a:ext cx="12192000" cy="1503363"/>
          </a:xfrm>
        </p:spPr>
        <p:txBody>
          <a:bodyPr>
            <a:normAutofit/>
          </a:bodyPr>
          <a:lstStyle/>
          <a:p>
            <a:r>
              <a:rPr lang="en-GB" b="1" dirty="0"/>
              <a:t>Customer First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5476-E2FE-E891-9922-530575B57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87483"/>
            <a:ext cx="12192000" cy="1955799"/>
          </a:xfrm>
        </p:spPr>
        <p:txBody>
          <a:bodyPr>
            <a:noAutofit/>
          </a:bodyPr>
          <a:lstStyle/>
          <a:p>
            <a:r>
              <a:rPr lang="en-GB" sz="2800" dirty="0"/>
              <a:t>Scotland Excel Annual Conference</a:t>
            </a:r>
          </a:p>
          <a:p>
            <a:r>
              <a:rPr lang="en-GB" sz="2800" dirty="0"/>
              <a:t>August 2025</a:t>
            </a:r>
          </a:p>
          <a:p>
            <a:r>
              <a:rPr lang="en-GB" sz="2800" dirty="0"/>
              <a:t>Presenters: Sharon Christie (Commercial &amp; Projects Manager)</a:t>
            </a:r>
          </a:p>
          <a:p>
            <a:r>
              <a:rPr lang="en-GB" sz="2800" dirty="0"/>
              <a:t>Lesley Richard (Strategic Procurement Manager)</a:t>
            </a:r>
          </a:p>
        </p:txBody>
      </p:sp>
    </p:spTree>
    <p:extLst>
      <p:ext uri="{BB962C8B-B14F-4D97-AF65-F5344CB8AC3E}">
        <p14:creationId xmlns:p14="http://schemas.microsoft.com/office/powerpoint/2010/main" val="129943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EE563-ADE8-929D-9E42-BC8FFFFC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CB111F8-6AEF-D668-3628-C5339560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Customer First – </a:t>
            </a:r>
            <a:r>
              <a:rPr lang="en-US" b="1" dirty="0" err="1"/>
              <a:t>Programme</a:t>
            </a:r>
            <a:endParaRPr lang="en-GB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0D2203-0266-BEDA-B607-173EEA76E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25668"/>
              </p:ext>
            </p:extLst>
          </p:nvPr>
        </p:nvGraphicFramePr>
        <p:xfrm>
          <a:off x="1328063" y="2355688"/>
          <a:ext cx="8418449" cy="464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246232AB-7AB0-EDBF-946B-E7A48E210D38}"/>
              </a:ext>
            </a:extLst>
          </p:cNvPr>
          <p:cNvSpPr/>
          <p:nvPr/>
        </p:nvSpPr>
        <p:spPr>
          <a:xfrm>
            <a:off x="1328063" y="1819470"/>
            <a:ext cx="8418449" cy="87473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7FB2B-7B95-FC97-7082-CDDFFA7FF5AC}"/>
              </a:ext>
            </a:extLst>
          </p:cNvPr>
          <p:cNvSpPr txBox="1"/>
          <p:nvPr/>
        </p:nvSpPr>
        <p:spPr>
          <a:xfrm>
            <a:off x="1328063" y="2026004"/>
            <a:ext cx="7863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Programme key elements and workstreams (so far)</a:t>
            </a:r>
          </a:p>
        </p:txBody>
      </p:sp>
    </p:spTree>
    <p:extLst>
      <p:ext uri="{BB962C8B-B14F-4D97-AF65-F5344CB8AC3E}">
        <p14:creationId xmlns:p14="http://schemas.microsoft.com/office/powerpoint/2010/main" val="29321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9C39E-EB21-EDCB-78E3-A137FFE72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9A9E280-33A1-3770-48E3-E5D34866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Customer Journey Mapping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DFF65-C784-F7CE-09F6-7C516BC6B8C7}"/>
              </a:ext>
            </a:extLst>
          </p:cNvPr>
          <p:cNvSpPr txBox="1"/>
          <p:nvPr/>
        </p:nvSpPr>
        <p:spPr bwMode="auto">
          <a:xfrm>
            <a:off x="576097" y="2294156"/>
            <a:ext cx="5998368" cy="267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This workstream will enable us to fully capture, understand, and communicate the Scotland Excel ‘customer experience’.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We will endeavour to involve our customers as much as we can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63A"/>
                </a:solidFill>
              </a:rPr>
              <a:t>Contact Sharon Christie to get involved</a:t>
            </a:r>
            <a:r>
              <a:rPr lang="en-GB" sz="2400" dirty="0"/>
              <a:t> </a:t>
            </a:r>
            <a:r>
              <a:rPr lang="en-US" sz="2400" dirty="0">
                <a:solidFill>
                  <a:srgbClr val="00263A"/>
                </a:solidFill>
                <a:hlinkClick r:id="rId3"/>
              </a:rPr>
              <a:t>sharon.christie@scotland-excel.org.uk</a:t>
            </a:r>
            <a:endParaRPr lang="en-US" sz="2400" b="1" dirty="0">
              <a:solidFill>
                <a:srgbClr val="00263A"/>
              </a:solidFill>
              <a:effectLst/>
            </a:endParaRPr>
          </a:p>
        </p:txBody>
      </p:sp>
      <p:pic>
        <p:nvPicPr>
          <p:cNvPr id="4" name="Picture 3" descr="A wooden path through a grassy area&#10;&#10;AI-generated content may be incorrect.">
            <a:extLst>
              <a:ext uri="{FF2B5EF4-FFF2-40B4-BE49-F238E27FC236}">
                <a16:creationId xmlns:a16="http://schemas.microsoft.com/office/drawing/2014/main" id="{A614E9F6-CD43-CD9C-A4D3-69A9D810C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47" y="1933316"/>
            <a:ext cx="5101026" cy="34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1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D0843-0EE6-035F-B875-42AF3C530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53883FE-521A-DBDA-D8EE-394EDAE3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Mentimeter Questions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7C5214-0728-5759-1103-9597755C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926"/>
            <a:ext cx="2496443" cy="2496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1DFC4-62A3-330B-1640-9902FACFA8BA}"/>
              </a:ext>
            </a:extLst>
          </p:cNvPr>
          <p:cNvSpPr txBox="1"/>
          <p:nvPr/>
        </p:nvSpPr>
        <p:spPr>
          <a:xfrm>
            <a:off x="2294607" y="3409981"/>
            <a:ext cx="9782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dirty="0">
                <a:solidFill>
                  <a:srgbClr val="00263A"/>
                </a:solidFill>
              </a:rPr>
              <a:t>Get ready to scan the Mentimeter QR Code!</a:t>
            </a:r>
          </a:p>
        </p:txBody>
      </p:sp>
    </p:spTree>
    <p:extLst>
      <p:ext uri="{BB962C8B-B14F-4D97-AF65-F5344CB8AC3E}">
        <p14:creationId xmlns:p14="http://schemas.microsoft.com/office/powerpoint/2010/main" val="218257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7BDC6-BC8D-A2E2-7036-6DB343549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83760E4-FD32-4182-8317-366BD176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Contact details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5508A-738B-961E-E6A0-FBA79A9A08A1}"/>
              </a:ext>
            </a:extLst>
          </p:cNvPr>
          <p:cNvSpPr txBox="1"/>
          <p:nvPr/>
        </p:nvSpPr>
        <p:spPr>
          <a:xfrm>
            <a:off x="0" y="342900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263A"/>
                </a:solidFill>
              </a:rPr>
              <a:t>Sharon Christie </a:t>
            </a:r>
            <a:r>
              <a:rPr lang="en-US" sz="3600" b="1" dirty="0">
                <a:solidFill>
                  <a:srgbClr val="00263A"/>
                </a:solidFill>
                <a:hlinkClick r:id="rId3"/>
              </a:rPr>
              <a:t>sharon.christie@scotland-excel.org.uk</a:t>
            </a:r>
            <a:endParaRPr lang="en-US" sz="3600" b="1" dirty="0">
              <a:solidFill>
                <a:srgbClr val="00263A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3600" dirty="0">
              <a:solidFill>
                <a:srgbClr val="002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4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7562-7E44-DF05-CBCE-6936E10F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Communication Charter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7523D-5963-F663-93F5-5B09E896A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219" y="2351012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/>
              <a:t>SCOPE </a:t>
            </a:r>
          </a:p>
          <a:p>
            <a:r>
              <a:rPr lang="en-GB" dirty="0"/>
              <a:t>We aim to improve the customer journey by :-</a:t>
            </a:r>
          </a:p>
          <a:p>
            <a:r>
              <a:rPr lang="en-GB" dirty="0"/>
              <a:t>Improving Service Standards </a:t>
            </a:r>
          </a:p>
          <a:p>
            <a:r>
              <a:rPr lang="en-GB" dirty="0"/>
              <a:t>E mail mindfulness </a:t>
            </a:r>
          </a:p>
          <a:p>
            <a:r>
              <a:rPr lang="en-GB" dirty="0"/>
              <a:t>Framework Readiness 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E79BEA61-2487-FE69-16DD-50FC1CE1A5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587815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18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7FA6E-651D-4271-4477-1D78BECD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CC870BD-380C-F968-7A4E-95BDC871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/>
              <a:t>Communication Principles </a:t>
            </a:r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F777F0F8-E10E-3A5C-BB14-66A3F5937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977844"/>
              </p:ext>
            </p:extLst>
          </p:nvPr>
        </p:nvGraphicFramePr>
        <p:xfrm>
          <a:off x="626878" y="1807646"/>
          <a:ext cx="10938244" cy="405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038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42BD-EFFD-F5CD-CA95-D3BB1F0D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Scotland Excel – Next steps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69ED-2259-6F1B-C9AA-2ED6A6566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3074" y="2357252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/>
              <a:t>Internal Training where appropriate to ensure all Scotland Excel colleagues adopt same standards </a:t>
            </a:r>
          </a:p>
          <a:p>
            <a:r>
              <a:rPr lang="en-GB" dirty="0"/>
              <a:t>Launch Customer Communication Charter after receiving feedback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261FF77-8018-D394-8F4C-4A6E5039A7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49890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12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C447E-3B41-0A6D-035D-465019E6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CA10B-CFC1-7671-1445-D2E9C2F58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25" y="2001983"/>
            <a:ext cx="3672408" cy="36724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62C56AB-A051-5D30-78EC-FEE1D9EF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Thank you…any questions?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0409682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ral Slid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Slide with sp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C95938DC97245954C79533534FFFE" ma:contentTypeVersion="17" ma:contentTypeDescription="Create a new document." ma:contentTypeScope="" ma:versionID="1dd1607bfb6218e05dae7ef1294154f1">
  <xsd:schema xmlns:xsd="http://www.w3.org/2001/XMLSchema" xmlns:xs="http://www.w3.org/2001/XMLSchema" xmlns:p="http://schemas.microsoft.com/office/2006/metadata/properties" xmlns:ns3="f81a778d-c907-467d-95af-f1d44b387d1b" xmlns:ns4="84f5f389-15a0-491a-9aab-7ea7c2d8f9fc" targetNamespace="http://schemas.microsoft.com/office/2006/metadata/properties" ma:root="true" ma:fieldsID="34de4d57080a13aed6ca7ab2e5924aea" ns3:_="" ns4:_="">
    <xsd:import namespace="f81a778d-c907-467d-95af-f1d44b387d1b"/>
    <xsd:import namespace="84f5f389-15a0-491a-9aab-7ea7c2d8f9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a778d-c907-467d-95af-f1d44b387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5f389-15a0-491a-9aab-7ea7c2d8f9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1a778d-c907-467d-95af-f1d44b387d1b" xsi:nil="true"/>
  </documentManagement>
</p:properties>
</file>

<file path=customXml/itemProps1.xml><?xml version="1.0" encoding="utf-8"?>
<ds:datastoreItem xmlns:ds="http://schemas.openxmlformats.org/officeDocument/2006/customXml" ds:itemID="{F215AA45-D18A-4E9B-BA22-257C26C52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a778d-c907-467d-95af-f1d44b387d1b"/>
    <ds:schemaRef ds:uri="84f5f389-15a0-491a-9aab-7ea7c2d8f9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BBA4FF-0CD7-4F35-9C93-0C10E5CE9A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B119F-79CE-4A81-9336-598E0FAB0256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84f5f389-15a0-491a-9aab-7ea7c2d8f9fc"/>
    <ds:schemaRef ds:uri="http://purl.org/dc/terms/"/>
    <ds:schemaRef ds:uri="http://schemas.microsoft.com/office/infopath/2007/PartnerControls"/>
    <ds:schemaRef ds:uri="f81a778d-c907-467d-95af-f1d44b387d1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</TotalTime>
  <Words>383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Source Sans Pro</vt:lpstr>
      <vt:lpstr>Title Slide</vt:lpstr>
      <vt:lpstr>General Slide with logo</vt:lpstr>
      <vt:lpstr>General Slide with space</vt:lpstr>
      <vt:lpstr>Final Slide</vt:lpstr>
      <vt:lpstr>Customer First</vt:lpstr>
      <vt:lpstr>Customer First – Programme</vt:lpstr>
      <vt:lpstr>Customer Journey Mapping</vt:lpstr>
      <vt:lpstr>Mentimeter Questions</vt:lpstr>
      <vt:lpstr>Contact details</vt:lpstr>
      <vt:lpstr>Communication Charter </vt:lpstr>
      <vt:lpstr>Communication Principles </vt:lpstr>
      <vt:lpstr>Scotland Excel – Next steps </vt:lpstr>
      <vt:lpstr>Thank you…any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Robertson</dc:creator>
  <cp:lastModifiedBy>Stefanie Roberts</cp:lastModifiedBy>
  <cp:revision>124</cp:revision>
  <cp:lastPrinted>2025-07-16T11:45:57Z</cp:lastPrinted>
  <dcterms:created xsi:type="dcterms:W3CDTF">2024-06-12T11:57:01Z</dcterms:created>
  <dcterms:modified xsi:type="dcterms:W3CDTF">2025-08-22T13:11:22Z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0x010100B27C95938DC97245954C79533534FFFE</vt:lpwstr>
  </property>
</Properties>
</file>