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589" r:id="rId2"/>
    <p:sldId id="58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4A2D5-9D70-4D0E-BA05-6E28BE0636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7A30FD-FF15-44EC-A148-E954F530D4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4D6C57-4023-4896-9776-C386E6CA7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C33A-A34A-4FE7-A6A9-FAE0FB62C419}" type="datetimeFigureOut">
              <a:rPr lang="en-GB" smtClean="0"/>
              <a:t>05/02/2019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C1FD76-B90D-4737-9B21-B7639688B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1662F3-2399-413C-9660-32D4B4A3C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BB8D0-1D13-4644-A04C-1EA8E44BF5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1777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D855A-7F9D-4A1D-AADC-C869672BB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27D712-7380-456A-AC8F-3BD9907DA6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6574C3-336D-496F-B628-FC4BB8AB1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C33A-A34A-4FE7-A6A9-FAE0FB62C419}" type="datetimeFigureOut">
              <a:rPr lang="en-GB" smtClean="0"/>
              <a:t>05/02/2019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CEB9FD-1F42-48BC-BD7D-FAF61ACED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108A67-A726-44BD-8807-20AF5C5CB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BB8D0-1D13-4644-A04C-1EA8E44BF5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459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E637942-51B1-417A-A051-853258AFF8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D4E16A-F058-4A53-84C6-C0E21D01BF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4E66FC-8926-4FCB-A740-2B759933B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C33A-A34A-4FE7-A6A9-FAE0FB62C419}" type="datetimeFigureOut">
              <a:rPr lang="en-GB" smtClean="0"/>
              <a:t>05/02/2019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7F9918-F506-4ED3-94DD-F61EAE81C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13BC71-3E37-441E-94B3-D142F4C52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BB8D0-1D13-4644-A04C-1EA8E44BF5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8138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1F8AE-829B-438F-8C0A-376ADE7725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D3875A-9903-41D5-8504-E92190E3A6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92C72C-F32F-456C-B66B-A53555C01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C33A-A34A-4FE7-A6A9-FAE0FB62C419}" type="datetimeFigureOut">
              <a:rPr lang="en-GB" smtClean="0"/>
              <a:t>05/02/2019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C1A9DD-2D0D-45C4-888B-9CA414D65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68E522-B1BC-48FE-A5D7-5C67C70F0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BB8D0-1D13-4644-A04C-1EA8E44BF5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9933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90DE5-452D-4BAD-98EC-7C24DE9D7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52D823-560F-4BC6-866E-0DCF32D45A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075928-9B4B-4F98-BBDE-565D6713B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C33A-A34A-4FE7-A6A9-FAE0FB62C419}" type="datetimeFigureOut">
              <a:rPr lang="en-GB" smtClean="0"/>
              <a:t>05/02/2019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1BEFB-6625-432A-8410-7A003CC0A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DBCB21-5207-4F02-86AB-A6C0BA438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BB8D0-1D13-4644-A04C-1EA8E44BF5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4747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AC40B-FBB9-4F5B-8BE6-094D90745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47119-CD6D-4430-994E-65BAB165B8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B32DEA-279A-475B-AA16-51AA7A3424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C9CE3F-2381-4151-A6B8-031C0AE4D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C33A-A34A-4FE7-A6A9-FAE0FB62C419}" type="datetimeFigureOut">
              <a:rPr lang="en-GB" smtClean="0"/>
              <a:t>05/02/2019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0859F1-50BA-4578-B342-6B20A0B04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0A3A55-300A-40B2-A0CE-9482B53B5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BB8D0-1D13-4644-A04C-1EA8E44BF5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7235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E26E0-24F6-470E-AA25-D88A6ADD0D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8E4D2A-7487-403A-9CCD-D1BE59E492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4D16B2-BE51-4AB8-9B67-6C4F29CE30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714D939-30D5-4524-9AF4-6E0312D891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65D5100-7644-4333-A196-C8391D3212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E3F15B6-BE56-40A4-9064-ED5CA076D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C33A-A34A-4FE7-A6A9-FAE0FB62C419}" type="datetimeFigureOut">
              <a:rPr lang="en-GB" smtClean="0"/>
              <a:t>05/02/2019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0B366A-4A1C-46E0-AE46-5D4614449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75DA07-8115-403F-B716-7905B0B71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BB8D0-1D13-4644-A04C-1EA8E44BF5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6907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3C719-8913-4B0A-871B-80747FF55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C7A28C-6614-4774-8CA7-CD165FDB7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C33A-A34A-4FE7-A6A9-FAE0FB62C419}" type="datetimeFigureOut">
              <a:rPr lang="en-GB" smtClean="0"/>
              <a:t>05/02/2019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A02BD3-C508-481F-9C78-460DC1CCF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5639E4-7521-4A9A-B50C-9721EEDF0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BB8D0-1D13-4644-A04C-1EA8E44BF5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0293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566E70-F505-4D78-BA68-AD3D1E14B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C33A-A34A-4FE7-A6A9-FAE0FB62C419}" type="datetimeFigureOut">
              <a:rPr lang="en-GB" smtClean="0"/>
              <a:t>05/02/2019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139DA94-6796-4A4D-BF2C-4CD862F6C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00603F-3012-4003-A41B-BC9E166DE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BB8D0-1D13-4644-A04C-1EA8E44BF5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4411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4D3CBC-DA32-44A0-B816-506BA5E12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95FC04-2881-4CC6-B9C9-8E104AE84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6DAA0B-DBC7-4034-8462-FCBCE66F7C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786E33-1DF4-4753-9A10-222C77EA1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C33A-A34A-4FE7-A6A9-FAE0FB62C419}" type="datetimeFigureOut">
              <a:rPr lang="en-GB" smtClean="0"/>
              <a:t>05/02/2019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ABC8E2-4D19-43AC-BDFC-7DA687A0C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2051A1-F05F-4A9C-A788-8DCAA8819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BB8D0-1D13-4644-A04C-1EA8E44BF5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1414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71C3C-4FB2-4906-81AF-3E1DEA516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ACABA81-02C8-46E0-BF56-F331DA7CCE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F10595-B86F-4C1D-8848-C5CDD7DEEF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78E209-5678-4A3B-BC97-9C3BDDAE7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C33A-A34A-4FE7-A6A9-FAE0FB62C419}" type="datetimeFigureOut">
              <a:rPr lang="en-GB" smtClean="0"/>
              <a:t>05/02/2019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875F5D-5749-4526-8268-6C0BE11B4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92B2B9-FE0A-40AB-A19F-4B5F7486A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BB8D0-1D13-4644-A04C-1EA8E44BF5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6408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99259E-374F-4C75-A345-054EE2BAA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7BF738-0C63-49E8-BA58-44333F01A9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856191-985C-4F08-B04A-2400C339D1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6EC33A-A34A-4FE7-A6A9-FAE0FB62C419}" type="datetimeFigureOut">
              <a:rPr lang="en-GB" smtClean="0"/>
              <a:t>05/02/2019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D481D9-3DBC-4E03-8B3E-C64FADD990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B22397-E039-405B-B182-5432A4D8CD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2BB8D0-1D13-4644-A04C-1EA8E44BF5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5447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93114B3-CC8A-4965-ACDA-80D7A173D04F}"/>
              </a:ext>
            </a:extLst>
          </p:cNvPr>
          <p:cNvSpPr txBox="1"/>
          <p:nvPr/>
        </p:nvSpPr>
        <p:spPr>
          <a:xfrm>
            <a:off x="243281" y="100668"/>
            <a:ext cx="117949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/>
              <a:t>The Worry Matrix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186C369-C78F-4E67-A927-929417C700D9}"/>
              </a:ext>
            </a:extLst>
          </p:cNvPr>
          <p:cNvSpPr txBox="1"/>
          <p:nvPr/>
        </p:nvSpPr>
        <p:spPr>
          <a:xfrm>
            <a:off x="595618" y="1468072"/>
            <a:ext cx="646791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Worrying is mental clutter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Worrying is like praying for something your don’t want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The key is less worrying and more action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The Worry Matrix will help you decide what’s worth worrying about, and what isn’t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How likely is something to happen, Is it inside or outside of your control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Can this help inform assessment of risk?</a:t>
            </a:r>
          </a:p>
        </p:txBody>
      </p:sp>
      <p:pic>
        <p:nvPicPr>
          <p:cNvPr id="5" name="Picture 4" descr="A close up of a box&#10;&#10;Description generated with high confidence">
            <a:extLst>
              <a:ext uri="{FF2B5EF4-FFF2-40B4-BE49-F238E27FC236}">
                <a16:creationId xmlns:a16="http://schemas.microsoft.com/office/drawing/2014/main" id="{44D50B72-C097-4C81-A41B-841D439E90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8210" y="1642486"/>
            <a:ext cx="3145128" cy="4052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4063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7FD2E335-2C8B-44B5-A87D-C3644B1A432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07" t="8380" r="3687" b="6231"/>
          <a:stretch/>
        </p:blipFill>
        <p:spPr>
          <a:xfrm>
            <a:off x="3069240" y="1122458"/>
            <a:ext cx="6510987" cy="539931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93114B3-CC8A-4965-ACDA-80D7A173D04F}"/>
              </a:ext>
            </a:extLst>
          </p:cNvPr>
          <p:cNvSpPr txBox="1"/>
          <p:nvPr/>
        </p:nvSpPr>
        <p:spPr>
          <a:xfrm>
            <a:off x="243281" y="100668"/>
            <a:ext cx="117949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/>
              <a:t>The Worry Matrix</a:t>
            </a:r>
          </a:p>
        </p:txBody>
      </p:sp>
    </p:spTree>
    <p:extLst>
      <p:ext uri="{BB962C8B-B14F-4D97-AF65-F5344CB8AC3E}">
        <p14:creationId xmlns:p14="http://schemas.microsoft.com/office/powerpoint/2010/main" val="10857635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65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Scott Gibson</dc:creator>
  <cp:lastModifiedBy>Scott Gibson</cp:lastModifiedBy>
  <cp:revision>2</cp:revision>
  <dcterms:created xsi:type="dcterms:W3CDTF">2019-02-05T10:11:48Z</dcterms:created>
  <dcterms:modified xsi:type="dcterms:W3CDTF">2019-02-05T10:22:07Z</dcterms:modified>
</cp:coreProperties>
</file>