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1006" r:id="rId5"/>
    <p:sldId id="1181" r:id="rId6"/>
    <p:sldId id="1204" r:id="rId7"/>
    <p:sldId id="1205" r:id="rId8"/>
    <p:sldId id="1206" r:id="rId9"/>
    <p:sldId id="1207" r:id="rId10"/>
    <p:sldId id="1200" r:id="rId11"/>
    <p:sldId id="101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EA93746-5866-4967-CFB6-DFD35AE0971C}" name="Brodie Gillan" initials="BG" userId="S::brodie.gillan@strath.ac.uk::1fdc34a6-a7a4-4bb7-b46d-e5d469b27ea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3D2F"/>
    <a:srgbClr val="FEF1F0"/>
    <a:srgbClr val="F7A29B"/>
    <a:srgbClr val="EF3B2C"/>
    <a:srgbClr val="FF9F90"/>
    <a:srgbClr val="00206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F49C1B-2E93-44C3-B597-AA0A4226A772}" v="3" dt="2025-08-22T06:28:13.0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iri Spowage" userId="74c66f0f-6dc9-4416-aa97-0a89594eebf0" providerId="ADAL" clId="{A7F49C1B-2E93-44C3-B597-AA0A4226A772}"/>
    <pc:docChg chg="undo custSel addSld delSld modSld sldOrd">
      <pc:chgData name="Mairi Spowage" userId="74c66f0f-6dc9-4416-aa97-0a89594eebf0" providerId="ADAL" clId="{A7F49C1B-2E93-44C3-B597-AA0A4226A772}" dt="2025-08-22T06:37:09.346" v="1705" actId="20577"/>
      <pc:docMkLst>
        <pc:docMk/>
      </pc:docMkLst>
      <pc:sldChg chg="modSp mod">
        <pc:chgData name="Mairi Spowage" userId="74c66f0f-6dc9-4416-aa97-0a89594eebf0" providerId="ADAL" clId="{A7F49C1B-2E93-44C3-B597-AA0A4226A772}" dt="2025-08-21T15:07:25.389" v="48" actId="20577"/>
        <pc:sldMkLst>
          <pc:docMk/>
          <pc:sldMk cId="270484431" sldId="1006"/>
        </pc:sldMkLst>
        <pc:spChg chg="mod">
          <ac:chgData name="Mairi Spowage" userId="74c66f0f-6dc9-4416-aa97-0a89594eebf0" providerId="ADAL" clId="{A7F49C1B-2E93-44C3-B597-AA0A4226A772}" dt="2025-08-21T15:07:25.389" v="48" actId="20577"/>
          <ac:spMkLst>
            <pc:docMk/>
            <pc:sldMk cId="270484431" sldId="1006"/>
            <ac:spMk id="2" creationId="{B645E647-0C04-A797-9182-741D70A4FFDD}"/>
          </ac:spMkLst>
        </pc:spChg>
        <pc:spChg chg="mod">
          <ac:chgData name="Mairi Spowage" userId="74c66f0f-6dc9-4416-aa97-0a89594eebf0" providerId="ADAL" clId="{A7F49C1B-2E93-44C3-B597-AA0A4226A772}" dt="2025-08-21T15:07:21.864" v="47" actId="1076"/>
          <ac:spMkLst>
            <pc:docMk/>
            <pc:sldMk cId="270484431" sldId="1006"/>
            <ac:spMk id="3" creationId="{9E802E1F-59DB-7E27-4ABF-1AC523CB3739}"/>
          </ac:spMkLst>
        </pc:spChg>
      </pc:sldChg>
      <pc:sldChg chg="del">
        <pc:chgData name="Mairi Spowage" userId="74c66f0f-6dc9-4416-aa97-0a89594eebf0" providerId="ADAL" clId="{A7F49C1B-2E93-44C3-B597-AA0A4226A772}" dt="2025-08-21T15:10:55.799" v="130" actId="47"/>
        <pc:sldMkLst>
          <pc:docMk/>
          <pc:sldMk cId="209163397" sldId="1020"/>
        </pc:sldMkLst>
      </pc:sldChg>
      <pc:sldChg chg="del">
        <pc:chgData name="Mairi Spowage" userId="74c66f0f-6dc9-4416-aa97-0a89594eebf0" providerId="ADAL" clId="{A7F49C1B-2E93-44C3-B597-AA0A4226A772}" dt="2025-08-21T15:11:00.223" v="133" actId="47"/>
        <pc:sldMkLst>
          <pc:docMk/>
          <pc:sldMk cId="534260954" sldId="1023"/>
        </pc:sldMkLst>
      </pc:sldChg>
      <pc:sldChg chg="del">
        <pc:chgData name="Mairi Spowage" userId="74c66f0f-6dc9-4416-aa97-0a89594eebf0" providerId="ADAL" clId="{A7F49C1B-2E93-44C3-B597-AA0A4226A772}" dt="2025-08-21T15:10:57.395" v="131" actId="47"/>
        <pc:sldMkLst>
          <pc:docMk/>
          <pc:sldMk cId="3608781113" sldId="1024"/>
        </pc:sldMkLst>
      </pc:sldChg>
      <pc:sldChg chg="modSp del mod ord">
        <pc:chgData name="Mairi Spowage" userId="74c66f0f-6dc9-4416-aa97-0a89594eebf0" providerId="ADAL" clId="{A7F49C1B-2E93-44C3-B597-AA0A4226A772}" dt="2025-08-22T06:19:44.356" v="246" actId="47"/>
        <pc:sldMkLst>
          <pc:docMk/>
          <pc:sldMk cId="2907012572" sldId="1025"/>
        </pc:sldMkLst>
        <pc:picChg chg="mod">
          <ac:chgData name="Mairi Spowage" userId="74c66f0f-6dc9-4416-aa97-0a89594eebf0" providerId="ADAL" clId="{A7F49C1B-2E93-44C3-B597-AA0A4226A772}" dt="2025-08-21T15:08:41.746" v="51" actId="1076"/>
          <ac:picMkLst>
            <pc:docMk/>
            <pc:sldMk cId="2907012572" sldId="1025"/>
            <ac:picMk id="8" creationId="{B55D83EF-55A9-0685-E437-40113C1A5563}"/>
          </ac:picMkLst>
        </pc:picChg>
      </pc:sldChg>
      <pc:sldChg chg="del">
        <pc:chgData name="Mairi Spowage" userId="74c66f0f-6dc9-4416-aa97-0a89594eebf0" providerId="ADAL" clId="{A7F49C1B-2E93-44C3-B597-AA0A4226A772}" dt="2025-08-21T15:11:01.151" v="134" actId="47"/>
        <pc:sldMkLst>
          <pc:docMk/>
          <pc:sldMk cId="604287039" sldId="1026"/>
        </pc:sldMkLst>
      </pc:sldChg>
      <pc:sldChg chg="del">
        <pc:chgData name="Mairi Spowage" userId="74c66f0f-6dc9-4416-aa97-0a89594eebf0" providerId="ADAL" clId="{A7F49C1B-2E93-44C3-B597-AA0A4226A772}" dt="2025-08-21T15:11:02.136" v="135" actId="47"/>
        <pc:sldMkLst>
          <pc:docMk/>
          <pc:sldMk cId="4188627445" sldId="1027"/>
        </pc:sldMkLst>
      </pc:sldChg>
      <pc:sldChg chg="delSp modSp mod ord">
        <pc:chgData name="Mairi Spowage" userId="74c66f0f-6dc9-4416-aa97-0a89594eebf0" providerId="ADAL" clId="{A7F49C1B-2E93-44C3-B597-AA0A4226A772}" dt="2025-08-22T06:25:51.264" v="662" actId="14100"/>
        <pc:sldMkLst>
          <pc:docMk/>
          <pc:sldMk cId="986791505" sldId="1181"/>
        </pc:sldMkLst>
        <pc:spChg chg="mod">
          <ac:chgData name="Mairi Spowage" userId="74c66f0f-6dc9-4416-aa97-0a89594eebf0" providerId="ADAL" clId="{A7F49C1B-2E93-44C3-B597-AA0A4226A772}" dt="2025-08-22T06:22:06.099" v="486" actId="20577"/>
          <ac:spMkLst>
            <pc:docMk/>
            <pc:sldMk cId="986791505" sldId="1181"/>
            <ac:spMk id="2" creationId="{6492C989-6F44-09D3-66A5-F73D480CFE38}"/>
          </ac:spMkLst>
        </pc:spChg>
        <pc:spChg chg="mod">
          <ac:chgData name="Mairi Spowage" userId="74c66f0f-6dc9-4416-aa97-0a89594eebf0" providerId="ADAL" clId="{A7F49C1B-2E93-44C3-B597-AA0A4226A772}" dt="2025-08-22T06:19:51.177" v="263" actId="20577"/>
          <ac:spMkLst>
            <pc:docMk/>
            <pc:sldMk cId="986791505" sldId="1181"/>
            <ac:spMk id="3" creationId="{403F164E-85B9-FA05-9901-E081ACA4F8B2}"/>
          </ac:spMkLst>
        </pc:spChg>
        <pc:spChg chg="del mod">
          <ac:chgData name="Mairi Spowage" userId="74c66f0f-6dc9-4416-aa97-0a89594eebf0" providerId="ADAL" clId="{A7F49C1B-2E93-44C3-B597-AA0A4226A772}" dt="2025-08-22T06:25:45.164" v="660" actId="478"/>
          <ac:spMkLst>
            <pc:docMk/>
            <pc:sldMk cId="986791505" sldId="1181"/>
            <ac:spMk id="5" creationId="{6CE6CDDE-7EAC-1EAC-7EA1-B76193D75E3C}"/>
          </ac:spMkLst>
        </pc:spChg>
        <pc:spChg chg="del mod">
          <ac:chgData name="Mairi Spowage" userId="74c66f0f-6dc9-4416-aa97-0a89594eebf0" providerId="ADAL" clId="{A7F49C1B-2E93-44C3-B597-AA0A4226A772}" dt="2025-08-22T06:25:41.588" v="659" actId="478"/>
          <ac:spMkLst>
            <pc:docMk/>
            <pc:sldMk cId="986791505" sldId="1181"/>
            <ac:spMk id="8" creationId="{D39A5014-65E3-35F7-20A5-EC608384D465}"/>
          </ac:spMkLst>
        </pc:spChg>
        <pc:picChg chg="mod">
          <ac:chgData name="Mairi Spowage" userId="74c66f0f-6dc9-4416-aa97-0a89594eebf0" providerId="ADAL" clId="{A7F49C1B-2E93-44C3-B597-AA0A4226A772}" dt="2025-08-22T06:25:51.264" v="662" actId="14100"/>
          <ac:picMkLst>
            <pc:docMk/>
            <pc:sldMk cId="986791505" sldId="1181"/>
            <ac:picMk id="7" creationId="{584C8CCE-FAC1-624E-2BFD-AAE8CB2071A3}"/>
          </ac:picMkLst>
        </pc:picChg>
      </pc:sldChg>
      <pc:sldChg chg="modSp mod">
        <pc:chgData name="Mairi Spowage" userId="74c66f0f-6dc9-4416-aa97-0a89594eebf0" providerId="ADAL" clId="{A7F49C1B-2E93-44C3-B597-AA0A4226A772}" dt="2025-08-22T06:37:09.346" v="1705" actId="20577"/>
        <pc:sldMkLst>
          <pc:docMk/>
          <pc:sldMk cId="3553858250" sldId="1200"/>
        </pc:sldMkLst>
        <pc:spChg chg="mod">
          <ac:chgData name="Mairi Spowage" userId="74c66f0f-6dc9-4416-aa97-0a89594eebf0" providerId="ADAL" clId="{A7F49C1B-2E93-44C3-B597-AA0A4226A772}" dt="2025-08-22T06:37:09.346" v="1705" actId="20577"/>
          <ac:spMkLst>
            <pc:docMk/>
            <pc:sldMk cId="3553858250" sldId="1200"/>
            <ac:spMk id="2" creationId="{BD642ECF-3034-991E-4D37-2D9D791CF530}"/>
          </ac:spMkLst>
        </pc:spChg>
        <pc:spChg chg="mod">
          <ac:chgData name="Mairi Spowage" userId="74c66f0f-6dc9-4416-aa97-0a89594eebf0" providerId="ADAL" clId="{A7F49C1B-2E93-44C3-B597-AA0A4226A772}" dt="2025-08-22T06:34:01.188" v="1221" actId="1076"/>
          <ac:spMkLst>
            <pc:docMk/>
            <pc:sldMk cId="3553858250" sldId="1200"/>
            <ac:spMk id="3" creationId="{4B825691-ADB1-BEE5-C2B9-794BEBF81964}"/>
          </ac:spMkLst>
        </pc:spChg>
      </pc:sldChg>
      <pc:sldChg chg="del">
        <pc:chgData name="Mairi Spowage" userId="74c66f0f-6dc9-4416-aa97-0a89594eebf0" providerId="ADAL" clId="{A7F49C1B-2E93-44C3-B597-AA0A4226A772}" dt="2025-08-21T15:11:05.222" v="136" actId="47"/>
        <pc:sldMkLst>
          <pc:docMk/>
          <pc:sldMk cId="2744643686" sldId="1202"/>
        </pc:sldMkLst>
      </pc:sldChg>
      <pc:sldChg chg="del">
        <pc:chgData name="Mairi Spowage" userId="74c66f0f-6dc9-4416-aa97-0a89594eebf0" providerId="ADAL" clId="{A7F49C1B-2E93-44C3-B597-AA0A4226A772}" dt="2025-08-21T15:10:58.425" v="132" actId="47"/>
        <pc:sldMkLst>
          <pc:docMk/>
          <pc:sldMk cId="1820210919" sldId="1203"/>
        </pc:sldMkLst>
      </pc:sldChg>
      <pc:sldChg chg="modSp mod ord">
        <pc:chgData name="Mairi Spowage" userId="74c66f0f-6dc9-4416-aa97-0a89594eebf0" providerId="ADAL" clId="{A7F49C1B-2E93-44C3-B597-AA0A4226A772}" dt="2025-08-22T06:23:26.919" v="487" actId="1076"/>
        <pc:sldMkLst>
          <pc:docMk/>
          <pc:sldMk cId="2139129269" sldId="1204"/>
        </pc:sldMkLst>
        <pc:spChg chg="mod">
          <ac:chgData name="Mairi Spowage" userId="74c66f0f-6dc9-4416-aa97-0a89594eebf0" providerId="ADAL" clId="{A7F49C1B-2E93-44C3-B597-AA0A4226A772}" dt="2025-08-22T06:23:26.919" v="487" actId="1076"/>
          <ac:spMkLst>
            <pc:docMk/>
            <pc:sldMk cId="2139129269" sldId="1204"/>
            <ac:spMk id="2" creationId="{BD642ECF-3034-991E-4D37-2D9D791CF530}"/>
          </ac:spMkLst>
        </pc:spChg>
      </pc:sldChg>
      <pc:sldChg chg="addSp delSp modSp mod ord">
        <pc:chgData name="Mairi Spowage" userId="74c66f0f-6dc9-4416-aa97-0a89594eebf0" providerId="ADAL" clId="{A7F49C1B-2E93-44C3-B597-AA0A4226A772}" dt="2025-08-22T06:26:13.014" v="665" actId="1076"/>
        <pc:sldMkLst>
          <pc:docMk/>
          <pc:sldMk cId="1462836660" sldId="1205"/>
        </pc:sldMkLst>
        <pc:spChg chg="mod">
          <ac:chgData name="Mairi Spowage" userId="74c66f0f-6dc9-4416-aa97-0a89594eebf0" providerId="ADAL" clId="{A7F49C1B-2E93-44C3-B597-AA0A4226A772}" dt="2025-08-22T06:26:13.014" v="665" actId="1076"/>
          <ac:spMkLst>
            <pc:docMk/>
            <pc:sldMk cId="1462836660" sldId="1205"/>
            <ac:spMk id="2" creationId="{BD642ECF-3034-991E-4D37-2D9D791CF530}"/>
          </ac:spMkLst>
        </pc:spChg>
        <pc:spChg chg="mod">
          <ac:chgData name="Mairi Spowage" userId="74c66f0f-6dc9-4416-aa97-0a89594eebf0" providerId="ADAL" clId="{A7F49C1B-2E93-44C3-B597-AA0A4226A772}" dt="2025-08-21T15:11:56.121" v="184" actId="20577"/>
          <ac:spMkLst>
            <pc:docMk/>
            <pc:sldMk cId="1462836660" sldId="1205"/>
            <ac:spMk id="3" creationId="{4B825691-ADB1-BEE5-C2B9-794BEBF81964}"/>
          </ac:spMkLst>
        </pc:spChg>
        <pc:picChg chg="add mod">
          <ac:chgData name="Mairi Spowage" userId="74c66f0f-6dc9-4416-aa97-0a89594eebf0" providerId="ADAL" clId="{A7F49C1B-2E93-44C3-B597-AA0A4226A772}" dt="2025-08-22T06:25:59.939" v="664" actId="1076"/>
          <ac:picMkLst>
            <pc:docMk/>
            <pc:sldMk cId="1462836660" sldId="1205"/>
            <ac:picMk id="5" creationId="{E8D7A5DC-52F2-A4D9-12A1-846DAF65897B}"/>
          </ac:picMkLst>
        </pc:picChg>
        <pc:picChg chg="del mod">
          <ac:chgData name="Mairi Spowage" userId="74c66f0f-6dc9-4416-aa97-0a89594eebf0" providerId="ADAL" clId="{A7F49C1B-2E93-44C3-B597-AA0A4226A772}" dt="2025-08-21T15:12:40.212" v="185" actId="478"/>
          <ac:picMkLst>
            <pc:docMk/>
            <pc:sldMk cId="1462836660" sldId="1205"/>
            <ac:picMk id="2050" creationId="{6AC923B0-E77C-8905-2630-6930372D8505}"/>
          </ac:picMkLst>
        </pc:picChg>
      </pc:sldChg>
      <pc:sldChg chg="addSp delSp modSp add mod">
        <pc:chgData name="Mairi Spowage" userId="74c66f0f-6dc9-4416-aa97-0a89594eebf0" providerId="ADAL" clId="{A7F49C1B-2E93-44C3-B597-AA0A4226A772}" dt="2025-08-22T06:30:13.901" v="943" actId="1076"/>
        <pc:sldMkLst>
          <pc:docMk/>
          <pc:sldMk cId="2718375005" sldId="1206"/>
        </pc:sldMkLst>
        <pc:spChg chg="mod">
          <ac:chgData name="Mairi Spowage" userId="74c66f0f-6dc9-4416-aa97-0a89594eebf0" providerId="ADAL" clId="{A7F49C1B-2E93-44C3-B597-AA0A4226A772}" dt="2025-08-22T06:28:22.172" v="909" actId="14100"/>
          <ac:spMkLst>
            <pc:docMk/>
            <pc:sldMk cId="2718375005" sldId="1206"/>
            <ac:spMk id="2" creationId="{27EA5960-52C3-6E54-6856-493B9DB2738E}"/>
          </ac:spMkLst>
        </pc:spChg>
        <pc:spChg chg="mod">
          <ac:chgData name="Mairi Spowage" userId="74c66f0f-6dc9-4416-aa97-0a89594eebf0" providerId="ADAL" clId="{A7F49C1B-2E93-44C3-B597-AA0A4226A772}" dt="2025-08-22T06:28:57.280" v="939" actId="20577"/>
          <ac:spMkLst>
            <pc:docMk/>
            <pc:sldMk cId="2718375005" sldId="1206"/>
            <ac:spMk id="3" creationId="{5D8AE6D9-CD61-B4FD-CD09-00E0C989468D}"/>
          </ac:spMkLst>
        </pc:spChg>
        <pc:picChg chg="add mod">
          <ac:chgData name="Mairi Spowage" userId="74c66f0f-6dc9-4416-aa97-0a89594eebf0" providerId="ADAL" clId="{A7F49C1B-2E93-44C3-B597-AA0A4226A772}" dt="2025-08-22T06:30:13.901" v="943" actId="1076"/>
          <ac:picMkLst>
            <pc:docMk/>
            <pc:sldMk cId="2718375005" sldId="1206"/>
            <ac:picMk id="5" creationId="{16BAE1A4-9477-8CCC-C9FC-047E8BE0AF8A}"/>
          </ac:picMkLst>
        </pc:picChg>
        <pc:picChg chg="del">
          <ac:chgData name="Mairi Spowage" userId="74c66f0f-6dc9-4416-aa97-0a89594eebf0" providerId="ADAL" clId="{A7F49C1B-2E93-44C3-B597-AA0A4226A772}" dt="2025-08-22T06:28:13.095" v="906" actId="478"/>
          <ac:picMkLst>
            <pc:docMk/>
            <pc:sldMk cId="2718375005" sldId="1206"/>
            <ac:picMk id="2050" creationId="{900B4F9B-4F2B-9691-FD0F-CDF71505B7A4}"/>
          </ac:picMkLst>
        </pc:picChg>
      </pc:sldChg>
      <pc:sldChg chg="addSp delSp modSp add mod ord">
        <pc:chgData name="Mairi Spowage" userId="74c66f0f-6dc9-4416-aa97-0a89594eebf0" providerId="ADAL" clId="{A7F49C1B-2E93-44C3-B597-AA0A4226A772}" dt="2025-08-22T06:33:55.152" v="1219" actId="20577"/>
        <pc:sldMkLst>
          <pc:docMk/>
          <pc:sldMk cId="1130124236" sldId="1207"/>
        </pc:sldMkLst>
        <pc:spChg chg="mod">
          <ac:chgData name="Mairi Spowage" userId="74c66f0f-6dc9-4416-aa97-0a89594eebf0" providerId="ADAL" clId="{A7F49C1B-2E93-44C3-B597-AA0A4226A772}" dt="2025-08-22T06:33:55.152" v="1219" actId="20577"/>
          <ac:spMkLst>
            <pc:docMk/>
            <pc:sldMk cId="1130124236" sldId="1207"/>
            <ac:spMk id="2" creationId="{45D4D55A-6337-3DBC-4161-2F460176B551}"/>
          </ac:spMkLst>
        </pc:spChg>
        <pc:spChg chg="mod">
          <ac:chgData name="Mairi Spowage" userId="74c66f0f-6dc9-4416-aa97-0a89594eebf0" providerId="ADAL" clId="{A7F49C1B-2E93-44C3-B597-AA0A4226A772}" dt="2025-08-22T06:31:01.837" v="994" actId="20577"/>
          <ac:spMkLst>
            <pc:docMk/>
            <pc:sldMk cId="1130124236" sldId="1207"/>
            <ac:spMk id="3" creationId="{FC207BEF-4FE4-A830-A3F1-A74E2DE67372}"/>
          </ac:spMkLst>
        </pc:spChg>
        <pc:picChg chg="add mod modCrop">
          <ac:chgData name="Mairi Spowage" userId="74c66f0f-6dc9-4416-aa97-0a89594eebf0" providerId="ADAL" clId="{A7F49C1B-2E93-44C3-B597-AA0A4226A772}" dt="2025-08-22T06:32:10.481" v="1004" actId="1076"/>
          <ac:picMkLst>
            <pc:docMk/>
            <pc:sldMk cId="1130124236" sldId="1207"/>
            <ac:picMk id="5" creationId="{73E545C1-60DE-9D24-814B-D3373C7F049B}"/>
          </ac:picMkLst>
        </pc:picChg>
        <pc:picChg chg="del">
          <ac:chgData name="Mairi Spowage" userId="74c66f0f-6dc9-4416-aa97-0a89594eebf0" providerId="ADAL" clId="{A7F49C1B-2E93-44C3-B597-AA0A4226A772}" dt="2025-08-22T06:31:04.119" v="995" actId="478"/>
          <ac:picMkLst>
            <pc:docMk/>
            <pc:sldMk cId="1130124236" sldId="1207"/>
            <ac:picMk id="7" creationId="{1FE7E1F3-58E7-00A7-89CA-D79F6F07E112}"/>
          </ac:picMkLst>
        </pc:picChg>
      </pc:sldChg>
      <pc:sldMasterChg chg="delSldLayout">
        <pc:chgData name="Mairi Spowage" userId="74c66f0f-6dc9-4416-aa97-0a89594eebf0" providerId="ADAL" clId="{A7F49C1B-2E93-44C3-B597-AA0A4226A772}" dt="2025-08-21T15:11:02.136" v="135" actId="47"/>
        <pc:sldMasterMkLst>
          <pc:docMk/>
          <pc:sldMasterMk cId="482079184" sldId="2147483648"/>
        </pc:sldMasterMkLst>
        <pc:sldLayoutChg chg="del">
          <pc:chgData name="Mairi Spowage" userId="74c66f0f-6dc9-4416-aa97-0a89594eebf0" providerId="ADAL" clId="{A7F49C1B-2E93-44C3-B597-AA0A4226A772}" dt="2025-08-21T15:11:02.136" v="135" actId="47"/>
          <pc:sldLayoutMkLst>
            <pc:docMk/>
            <pc:sldMasterMk cId="482079184" sldId="2147483648"/>
            <pc:sldLayoutMk cId="2072479419" sldId="2147483665"/>
          </pc:sldLayoutMkLst>
        </pc:sldLayoutChg>
        <pc:sldLayoutChg chg="del">
          <pc:chgData name="Mairi Spowage" userId="74c66f0f-6dc9-4416-aa97-0a89594eebf0" providerId="ADAL" clId="{A7F49C1B-2E93-44C3-B597-AA0A4226A772}" dt="2025-08-21T15:10:58.425" v="132" actId="47"/>
          <pc:sldLayoutMkLst>
            <pc:docMk/>
            <pc:sldMasterMk cId="482079184" sldId="2147483648"/>
            <pc:sldLayoutMk cId="1787859128" sldId="214748366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9718D-62BC-4082-BDB4-82BD7A1950DF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8B301F-05DB-41AE-B898-B33E2715D6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0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8B301F-05DB-41AE-B898-B33E2715D66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033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13A69-D1A5-C6A8-E52F-23C70CBBC8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1B3C6B-C861-5E0D-B37C-6DCFF2ACBB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CDB0E9-D26E-CF14-0618-195A9A9E1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1F0E-8A8E-4085-9075-73875659BBC2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09221-DB78-E5C8-5932-48FB8BBB9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76F0E-C52D-EFC3-F5DB-87EEB2F0E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A266-15D6-4EB2-9C88-674F09D45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739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818EB-B22D-1A63-9D92-3422B52D7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CDEB12-7784-B80B-67FC-2FB18C1B5A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ED15A-3FC3-2EA3-5A8D-A33D4CCC5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1F0E-8A8E-4085-9075-73875659BBC2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0EEF69-C204-5DE1-1525-B4BC94858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DF364A-17B2-1699-8BC2-92DCFDAE0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A266-15D6-4EB2-9C88-674F09D45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031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C179CE-CDED-E206-EACC-9D147D9801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1257A9-571C-919C-0241-4F2104E1C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7DAF8-1806-A801-80AF-0601C9C42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1F0E-8A8E-4085-9075-73875659BBC2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25480-7B8C-69D5-5BD7-C9E6AA6DE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E81BB-1394-973C-7470-EE2FBDB43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A266-15D6-4EB2-9C88-674F09D45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09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sky, outdoor, building, bridge&#10;&#10;Description automatically generated">
            <a:extLst>
              <a:ext uri="{FF2B5EF4-FFF2-40B4-BE49-F238E27FC236}">
                <a16:creationId xmlns:a16="http://schemas.microsoft.com/office/drawing/2014/main" id="{6CC3EC9E-69AA-6745-BC0E-A7E15F2A5E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2" descr="66161c74-9f09-447e-b7d2-1933f55a7a88@ds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4993" y="6209242"/>
            <a:ext cx="2691717" cy="346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CB92372-1AAC-4945-BC3B-85BC1BE42FD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4993" y="5413583"/>
            <a:ext cx="2691717" cy="662991"/>
          </a:xfrm>
          <a:prstGeom prst="rect">
            <a:avLst/>
          </a:prstGeom>
        </p:spPr>
      </p:pic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951DA8F7-30AE-5859-ED27-AE10688B55F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2678" y="837261"/>
            <a:ext cx="5750983" cy="492720"/>
          </a:xfrm>
        </p:spPr>
        <p:txBody>
          <a:bodyPr>
            <a:normAutofit/>
          </a:bodyPr>
          <a:lstStyle>
            <a:lvl1pPr marL="0" indent="0">
              <a:buNone/>
              <a:defRPr sz="3733" b="1" i="0">
                <a:solidFill>
                  <a:srgbClr val="0A2240"/>
                </a:solidFill>
                <a:latin typeface="MuktaMahee Bold" panose="020B0000000000000000" pitchFamily="34" charset="77"/>
                <a:cs typeface="MuktaMahee Bold" panose="020B0000000000000000" pitchFamily="34" charset="77"/>
              </a:defRPr>
            </a:lvl1pPr>
          </a:lstStyle>
          <a:p>
            <a:pPr lvl="0"/>
            <a:r>
              <a:rPr lang="en-US"/>
              <a:t>Enter title of slide here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192FAC1-67C1-9524-0709-A9A252133BD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2678" y="1516040"/>
            <a:ext cx="5750983" cy="886845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solidFill>
                  <a:srgbClr val="0A2240"/>
                </a:solidFill>
                <a:latin typeface="MuktaMahee Medium" panose="020B0000000000000000" pitchFamily="34" charset="77"/>
                <a:cs typeface="MuktaMahee Medium" panose="020B0000000000000000" pitchFamily="34" charset="77"/>
              </a:defRPr>
            </a:lvl1pPr>
          </a:lstStyle>
          <a:p>
            <a:pPr lvl="0"/>
            <a:r>
              <a:rPr lang="en-GB"/>
              <a:t>Sub Heading</a:t>
            </a:r>
          </a:p>
          <a:p>
            <a:pPr lvl="0"/>
            <a:r>
              <a:rPr lang="en-GB"/>
              <a:t>Date Name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14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Main Conten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8767EE-F634-8A44-9F5C-1386CC05C6C0}"/>
              </a:ext>
            </a:extLst>
          </p:cNvPr>
          <p:cNvSpPr/>
          <p:nvPr userDrawn="1"/>
        </p:nvSpPr>
        <p:spPr>
          <a:xfrm rot="16200000">
            <a:off x="5531555" y="-5531553"/>
            <a:ext cx="1128891" cy="12192000"/>
          </a:xfrm>
          <a:prstGeom prst="rect">
            <a:avLst/>
          </a:prstGeom>
          <a:solidFill>
            <a:srgbClr val="0A224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6FEACC58-1547-6E41-AF7F-6027FA17E9E4}"/>
              </a:ext>
            </a:extLst>
          </p:cNvPr>
          <p:cNvSpPr txBox="1">
            <a:spLocks/>
          </p:cNvSpPr>
          <p:nvPr userDrawn="1"/>
        </p:nvSpPr>
        <p:spPr>
          <a:xfrm>
            <a:off x="2662990" y="1813288"/>
            <a:ext cx="8777324" cy="465189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69875" indent="-269875" algn="l" defTabSz="457200" rtl="0" eaLnBrk="1" latinLnBrk="0" hangingPunct="1">
              <a:spcBef>
                <a:spcPts val="1584"/>
              </a:spcBef>
              <a:buClr>
                <a:srgbClr val="E2231A"/>
              </a:buClr>
              <a:buSzPct val="100000"/>
              <a:buFontTx/>
              <a:buBlip>
                <a:blip r:embed="rId2"/>
              </a:buBlip>
              <a:defRPr sz="1600" kern="1200" baseline="0">
                <a:solidFill>
                  <a:srgbClr val="414343"/>
                </a:solidFill>
                <a:latin typeface="Arial"/>
                <a:ea typeface="+mn-ea"/>
                <a:cs typeface="Arial"/>
              </a:defRPr>
            </a:lvl1pPr>
            <a:lvl2pPr marL="630238" indent="-273050" algn="l" defTabSz="457200" rtl="0" eaLnBrk="1" latinLnBrk="0" hangingPunct="1">
              <a:spcBef>
                <a:spcPts val="1584"/>
              </a:spcBef>
              <a:buClr>
                <a:srgbClr val="E2231A"/>
              </a:buClr>
              <a:buFont typeface="Arial"/>
              <a:buChar char="•"/>
              <a:defRPr sz="1600" kern="1200" baseline="0">
                <a:solidFill>
                  <a:srgbClr val="414343"/>
                </a:solidFill>
                <a:latin typeface="Arial"/>
                <a:ea typeface="+mn-ea"/>
                <a:cs typeface="Arial"/>
              </a:defRPr>
            </a:lvl2pPr>
            <a:lvl3pPr marL="896938" indent="-266700" algn="l" defTabSz="457200" rtl="0" eaLnBrk="1" latinLnBrk="0" hangingPunct="1">
              <a:spcBef>
                <a:spcPts val="1584"/>
              </a:spcBef>
              <a:buClr>
                <a:srgbClr val="E2231A"/>
              </a:buClr>
              <a:buFont typeface="Arial"/>
              <a:buChar char="•"/>
              <a:defRPr sz="1600" kern="1200" baseline="0">
                <a:solidFill>
                  <a:srgbClr val="414343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455B4549-5AA6-ED43-AFEF-701D5DBDDE4D}"/>
              </a:ext>
            </a:extLst>
          </p:cNvPr>
          <p:cNvSpPr txBox="1">
            <a:spLocks/>
          </p:cNvSpPr>
          <p:nvPr userDrawn="1"/>
        </p:nvSpPr>
        <p:spPr>
          <a:xfrm>
            <a:off x="2864662" y="457200"/>
            <a:ext cx="8575652" cy="729368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800" b="1">
                <a:solidFill>
                  <a:srgbClr val="EE32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733F848-7B0A-8245-91D7-9DD6A1F267BB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101797" y="1597944"/>
            <a:ext cx="9952284" cy="4601088"/>
          </a:xfrm>
        </p:spPr>
        <p:txBody>
          <a:bodyPr lIns="0" tIns="0" rIns="0" bIns="0">
            <a:noAutofit/>
          </a:bodyPr>
          <a:lstStyle>
            <a:lvl1pPr marL="359824" indent="-359824">
              <a:spcBef>
                <a:spcPts val="2112"/>
              </a:spcBef>
              <a:buClr>
                <a:srgbClr val="0A2240"/>
              </a:buClr>
              <a:buSzPct val="100000"/>
              <a:buFontTx/>
              <a:buBlip>
                <a:blip r:embed="rId2"/>
              </a:buBlip>
              <a:defRPr sz="1600" b="0" i="0" baseline="0">
                <a:solidFill>
                  <a:srgbClr val="0A2240"/>
                </a:solidFill>
                <a:latin typeface="MuktaMahee Regular" panose="020B0000000000000000" pitchFamily="34" charset="77"/>
                <a:ea typeface="Open Sans" panose="020B0606030504020204" pitchFamily="34" charset="0"/>
                <a:cs typeface="MuktaMahee Regular" panose="020B0000000000000000" pitchFamily="34" charset="77"/>
              </a:defRPr>
            </a:lvl1pPr>
            <a:lvl2pPr marL="840296" indent="-364058">
              <a:spcBef>
                <a:spcPts val="2112"/>
              </a:spcBef>
              <a:buClr>
                <a:srgbClr val="0A2240"/>
              </a:buClr>
              <a:buFont typeface="Arial"/>
              <a:buChar char="•"/>
              <a:defRPr sz="1600" b="0" i="0" baseline="0">
                <a:solidFill>
                  <a:srgbClr val="0A2240"/>
                </a:solidFill>
                <a:latin typeface="MuktaMahee Regular" panose="020B0000000000000000" pitchFamily="34" charset="77"/>
                <a:ea typeface="Open Sans" panose="020B0606030504020204" pitchFamily="34" charset="0"/>
                <a:cs typeface="MuktaMahee Regular" panose="020B0000000000000000" pitchFamily="34" charset="77"/>
              </a:defRPr>
            </a:lvl2pPr>
            <a:lvl3pPr marL="1195887" indent="-355591">
              <a:spcBef>
                <a:spcPts val="2112"/>
              </a:spcBef>
              <a:buClr>
                <a:srgbClr val="0A2240"/>
              </a:buClr>
              <a:buFont typeface="Arial"/>
              <a:buChar char="•"/>
              <a:defRPr sz="1600" b="0" i="0" baseline="0">
                <a:solidFill>
                  <a:srgbClr val="0A2240"/>
                </a:solidFill>
                <a:latin typeface="MuktaMahee Regular" panose="020B0000000000000000" pitchFamily="34" charset="77"/>
                <a:ea typeface="Open Sans" panose="020B0606030504020204" pitchFamily="34" charset="0"/>
                <a:cs typeface="MuktaMahee Regular" panose="020B0000000000000000" pitchFamily="34" charset="77"/>
              </a:defRPr>
            </a:lvl3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2FA3E07-FB20-6848-89DB-FB5C249F9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1797" y="226482"/>
            <a:ext cx="9952284" cy="960087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4720"/>
              </a:lnSpc>
              <a:defRPr sz="4800" b="1" i="0">
                <a:solidFill>
                  <a:srgbClr val="C8C8C8"/>
                </a:solidFill>
                <a:latin typeface="MuktaMahee Bold" panose="020B0000000000000000" pitchFamily="34" charset="77"/>
                <a:cs typeface="MuktaMahee Bold" panose="020B0000000000000000" pitchFamily="34" charset="77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C55C0D-6693-2B4E-9DB1-BDA347B993B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4612" y="218160"/>
            <a:ext cx="692573" cy="692573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2952D61-F7BC-5048-BB50-100942742971}"/>
              </a:ext>
            </a:extLst>
          </p:cNvPr>
          <p:cNvCxnSpPr>
            <a:cxnSpLocks/>
          </p:cNvCxnSpPr>
          <p:nvPr userDrawn="1"/>
        </p:nvCxnSpPr>
        <p:spPr>
          <a:xfrm flipH="1">
            <a:off x="2" y="1128892"/>
            <a:ext cx="12191999" cy="0"/>
          </a:xfrm>
          <a:prstGeom prst="line">
            <a:avLst/>
          </a:prstGeom>
          <a:ln w="50800">
            <a:solidFill>
              <a:srgbClr val="C8C8C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3539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C132FA6-BEED-D843-93A0-2E0BD5CD98E5}"/>
              </a:ext>
            </a:extLst>
          </p:cNvPr>
          <p:cNvSpPr/>
          <p:nvPr userDrawn="1"/>
        </p:nvSpPr>
        <p:spPr>
          <a:xfrm>
            <a:off x="0" y="2829"/>
            <a:ext cx="12192000" cy="6858000"/>
          </a:xfrm>
          <a:prstGeom prst="rect">
            <a:avLst/>
          </a:prstGeom>
          <a:solidFill>
            <a:srgbClr val="0A22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12429" y="2672322"/>
            <a:ext cx="6167143" cy="151901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9C1B0B7-F0EB-B743-8FE9-A13DBF94EBB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17638" y="5983133"/>
            <a:ext cx="1322935" cy="4453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B71FF4B-5158-1643-9FF5-E04BDD5446D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42899" y="5868721"/>
            <a:ext cx="894191" cy="62744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79D2560-D7D9-9045-A022-772D0B78D04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39416" y="5844238"/>
            <a:ext cx="1366933" cy="7689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6659C8D-007D-384C-A05D-D2F7F9DF83C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6707" y="5925805"/>
            <a:ext cx="302883" cy="30288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4C0BAB60-B994-4540-9361-F9186249DBE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3289" y="5512409"/>
            <a:ext cx="302883" cy="30288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6FE31F2-E144-4E4C-8045-F5C01A4EC5C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3409" y="6348225"/>
            <a:ext cx="302883" cy="30288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3DA96559-775A-8845-8439-8ECCF6C11068}"/>
              </a:ext>
            </a:extLst>
          </p:cNvPr>
          <p:cNvSpPr txBox="1"/>
          <p:nvPr userDrawn="1"/>
        </p:nvSpPr>
        <p:spPr>
          <a:xfrm>
            <a:off x="603456" y="5898051"/>
            <a:ext cx="14770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i="0" kern="1200" dirty="0">
                <a:solidFill>
                  <a:schemeClr val="bg1"/>
                </a:solidFill>
                <a:effectLst/>
                <a:latin typeface="MuktaMahee SemiBold" panose="020B0000000000000000" pitchFamily="34" charset="77"/>
                <a:ea typeface="Open Sans Semibold" panose="020B0606030504020204" pitchFamily="34" charset="0"/>
                <a:cs typeface="MuktaMahee SemiBold" panose="020B0000000000000000" pitchFamily="34" charset="77"/>
              </a:rPr>
              <a:t>@Strath_FAI 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FE1C80D-F286-E24E-B0D2-CA6C75F9F6FB}"/>
              </a:ext>
            </a:extLst>
          </p:cNvPr>
          <p:cNvSpPr txBox="1"/>
          <p:nvPr userDrawn="1"/>
        </p:nvSpPr>
        <p:spPr>
          <a:xfrm>
            <a:off x="608077" y="6348226"/>
            <a:ext cx="28894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i="0" kern="1200" dirty="0">
                <a:solidFill>
                  <a:schemeClr val="bg1"/>
                </a:solidFill>
                <a:effectLst/>
                <a:latin typeface="MuktaMahee SemiBold" panose="020B0000000000000000" pitchFamily="34" charset="77"/>
                <a:ea typeface="+mn-ea"/>
                <a:cs typeface="MuktaMahee SemiBold" panose="020B0000000000000000" pitchFamily="34" charset="77"/>
              </a:rPr>
              <a:t>Fraser of </a:t>
            </a:r>
            <a:r>
              <a:rPr lang="en-GB" sz="1200" b="1" i="0" kern="1200" dirty="0" err="1">
                <a:solidFill>
                  <a:schemeClr val="bg1"/>
                </a:solidFill>
                <a:effectLst/>
                <a:latin typeface="MuktaMahee SemiBold" panose="020B0000000000000000" pitchFamily="34" charset="77"/>
                <a:ea typeface="+mn-ea"/>
                <a:cs typeface="MuktaMahee SemiBold" panose="020B0000000000000000" pitchFamily="34" charset="77"/>
              </a:rPr>
              <a:t>Allander</a:t>
            </a:r>
            <a:r>
              <a:rPr lang="en-GB" sz="1200" b="1" i="0" kern="1200" dirty="0">
                <a:solidFill>
                  <a:schemeClr val="bg1"/>
                </a:solidFill>
                <a:effectLst/>
                <a:latin typeface="MuktaMahee SemiBold" panose="020B0000000000000000" pitchFamily="34" charset="77"/>
                <a:ea typeface="+mn-ea"/>
                <a:cs typeface="MuktaMahee SemiBold" panose="020B0000000000000000" pitchFamily="34" charset="77"/>
              </a:rPr>
              <a:t> Institute</a:t>
            </a:r>
            <a:endParaRPr lang="en-GB" sz="1200" b="1" i="0" kern="1200" dirty="0">
              <a:solidFill>
                <a:schemeClr val="bg1"/>
              </a:solidFill>
              <a:effectLst/>
              <a:latin typeface="MuktaMahee SemiBold" panose="020B0000000000000000" pitchFamily="34" charset="77"/>
              <a:ea typeface="Open Sans Semibold" panose="020B0606030504020204" pitchFamily="34" charset="0"/>
              <a:cs typeface="MuktaMahee SemiBold" panose="020B0000000000000000" pitchFamily="34" charset="7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E82E575-4EF8-1440-A248-B4303C694EB6}"/>
              </a:ext>
            </a:extLst>
          </p:cNvPr>
          <p:cNvSpPr txBox="1"/>
          <p:nvPr userDrawn="1"/>
        </p:nvSpPr>
        <p:spPr>
          <a:xfrm>
            <a:off x="618788" y="5502492"/>
            <a:ext cx="18654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i="0" kern="1200" dirty="0" err="1">
                <a:solidFill>
                  <a:schemeClr val="bg1"/>
                </a:solidFill>
                <a:effectLst/>
                <a:latin typeface="MuktaMahee SemiBold" panose="020B0000000000000000" pitchFamily="34" charset="77"/>
                <a:ea typeface="Open Sans Semibold" panose="020B0606030504020204" pitchFamily="34" charset="0"/>
                <a:cs typeface="MuktaMahee SemiBold" panose="020B0000000000000000" pitchFamily="34" charset="77"/>
              </a:rPr>
              <a:t>fraserofallander.org</a:t>
            </a:r>
            <a:r>
              <a:rPr lang="en-GB" sz="1200" b="1" i="0" kern="1200" dirty="0">
                <a:solidFill>
                  <a:schemeClr val="bg1"/>
                </a:solidFill>
                <a:effectLst/>
                <a:latin typeface="MuktaMahee SemiBold" panose="020B0000000000000000" pitchFamily="34" charset="77"/>
                <a:ea typeface="Open Sans Semibold" panose="020B0606030504020204" pitchFamily="34" charset="0"/>
                <a:cs typeface="MuktaMahee SemiBold" panose="020B0000000000000000" pitchFamily="34" charset="77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78611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5B7CD0-B76C-FF7E-2BCA-466E1A07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1E257-B7E8-D6E0-D32F-9E7E66ACB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D3491-1119-51BA-B8EE-7EEF4E721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1F0E-8A8E-4085-9075-73875659BBC2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2E1512-AD55-8B5A-7466-FCF08EF6D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09383-8E20-9D88-3ED1-C6C02EA9A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A266-15D6-4EB2-9C88-674F09D45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749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64F2D-D08A-7FA5-51CE-F17304CDC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C8681A-493A-353C-4B1C-A5DD2069B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45B1C-3072-1D82-30DD-9FAF7B9D9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1F0E-8A8E-4085-9075-73875659BBC2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1C8FB-7F04-F761-A70B-8F9F0BDA3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08C37-249C-E35F-D209-5B82E53B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A266-15D6-4EB2-9C88-674F09D45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053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C3441-B9DE-7432-B94F-9DC795CC92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494D5-4771-3CAB-95C8-6A153CE75F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8DD47F-B3B6-4CF6-4CFF-1F60A45A8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C0786D-FE15-AB2B-1250-5A94BFF73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1F0E-8A8E-4085-9075-73875659BBC2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FF1887-6817-0FB2-451D-15CE731DA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9E53B8-0583-679A-0542-FE104117E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A266-15D6-4EB2-9C88-674F09D45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82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E5873-1236-EFBE-80E4-EA74F8EDA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A3731-2F96-5DC6-9822-6C2F19BB16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D48199-1076-2DDA-1CD9-DFEB0DBAFA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36C9E5-C0A2-3149-448F-1FF9C87E87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2E6514-E86F-FEDD-6C8A-43F552A83A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B50647-5F28-9564-3412-1524A111C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1F0E-8A8E-4085-9075-73875659BBC2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03FC9B-9799-85FD-90A6-5CFED15D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5F53CB-8281-3C4D-85FD-7B009C51E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A266-15D6-4EB2-9C88-674F09D45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856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A3A31-18A3-06B8-760C-DB53F8905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D835F5-BF69-51FC-6AD9-4E044C0F3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1F0E-8A8E-4085-9075-73875659BBC2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696AA8-785D-408C-3D56-1C41EF1BE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F32C1D-2373-6693-6516-0E8FE4D80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A266-15D6-4EB2-9C88-674F09D45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761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C7250E-256A-EC50-C289-736E00B45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1F0E-8A8E-4085-9075-73875659BBC2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38C262-830A-147E-4FD3-219CF9E99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AABD88-8ECA-61AE-9DBE-EABFB8512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A266-15D6-4EB2-9C88-674F09D45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36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85B6C-727D-ACA1-C66B-0DF17C88A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5D7075-2E9C-5488-08F8-47968B9D5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34BFBC-C4D1-00B3-D21D-085AD7AD89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60AB8C-0398-BBFD-7F88-D05E4CD33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1F0E-8A8E-4085-9075-73875659BBC2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3821AE-C23F-3C61-D918-537F50FBD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797A0F-7E6F-A396-BF90-8EF3C3E64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A266-15D6-4EB2-9C88-674F09D45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205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245E3-BE12-3B15-8E0E-9D67C7428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96B6F-89AC-0C89-4959-32656D758E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448163-7FBC-A742-1AB6-FD3EFE84E8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2F711B-9CBF-79A6-30AF-8AE239877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51F0E-8A8E-4085-9075-73875659BBC2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F7F82B-8A43-8E3E-8B77-2D7882781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410337-AAE4-1642-A57F-81976A7D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5A266-15D6-4EB2-9C88-674F09D45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08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E9831C-70EA-41F2-CB0B-5D6225705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DAC08-5AB1-7962-3B59-E63966EB4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7D103-408F-5F8C-0584-124932905D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51F0E-8A8E-4085-9075-73875659BBC2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1CEC9C-F5EA-9A9F-FFE5-3CA1A26B12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1B6C76-EC72-A8BC-4C9D-FA634A84FC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5A266-15D6-4EB2-9C88-674F09D45C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079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ACCFFED6-AA64-277E-AEBE-08CC7BAA9C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1838823" y="-515614"/>
            <a:ext cx="4380812" cy="4560537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645E647-0C04-A797-9182-741D70A4FF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3113" y="390776"/>
            <a:ext cx="7120929" cy="704487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16000" dirty="0">
                <a:latin typeface="Arial" panose="020B0604020202020204" pitchFamily="34" charset="0"/>
                <a:cs typeface="Arial" panose="020B0604020202020204" pitchFamily="34" charset="0"/>
              </a:rPr>
              <a:t>Scotland’s Economic and Fiscal Outlook</a:t>
            </a:r>
            <a:br>
              <a:rPr lang="en-US" sz="16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6400" b="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6400" b="0" i="1" dirty="0">
                <a:latin typeface="Arial" panose="020B0604020202020204" pitchFamily="34" charset="0"/>
                <a:cs typeface="Arial" panose="020B0604020202020204" pitchFamily="34" charset="0"/>
              </a:rPr>
              <a:t>August 2025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802E1F-59DB-7E27-4ABF-1AC523CB373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3113" y="2153493"/>
            <a:ext cx="4851038" cy="1429294"/>
          </a:xfrm>
        </p:spPr>
        <p:txBody>
          <a:bodyPr>
            <a:normAutofit lnSpcReduction="10000"/>
          </a:bodyPr>
          <a:lstStyle/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Professor Mairi Spowage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Fraser of Allander Institute</a:t>
            </a:r>
          </a:p>
        </p:txBody>
      </p:sp>
    </p:spTree>
    <p:extLst>
      <p:ext uri="{BB962C8B-B14F-4D97-AF65-F5344CB8AC3E}">
        <p14:creationId xmlns:p14="http://schemas.microsoft.com/office/powerpoint/2010/main" val="27048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492C989-6F44-09D3-66A5-F73D480CFE38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8318294" y="1470943"/>
            <a:ext cx="3517208" cy="5033575"/>
          </a:xfrm>
        </p:spPr>
        <p:txBody>
          <a:bodyPr/>
          <a:lstStyle/>
          <a:p>
            <a:r>
              <a:rPr lang="en-GB" sz="2700" dirty="0"/>
              <a:t>Sluggish, stop start growth in the first half of 2025</a:t>
            </a:r>
          </a:p>
          <a:p>
            <a:r>
              <a:rPr lang="en-GB" sz="2700" dirty="0"/>
              <a:t>Inflation increasing since the Spring</a:t>
            </a:r>
          </a:p>
          <a:p>
            <a:pPr lvl="1"/>
            <a:r>
              <a:rPr lang="en-GB" sz="2700" dirty="0"/>
              <a:t>Services inflation remains high at 5.0%</a:t>
            </a:r>
          </a:p>
          <a:p>
            <a:r>
              <a:rPr lang="en-GB" sz="2700" dirty="0"/>
              <a:t>Prospects for another rate cut in 2025 are receding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03F164E-85B9-FA05-9901-E081ACA4F8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666" y="251200"/>
            <a:ext cx="10840824" cy="794331"/>
          </a:xfrm>
        </p:spPr>
        <p:txBody>
          <a:bodyPr/>
          <a:lstStyle/>
          <a:p>
            <a:r>
              <a:rPr lang="en-GB" sz="3600" dirty="0"/>
              <a:t>A fragile economy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84C8CCE-FAC1-624E-2BFD-AAE8CB2071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498" y="1287736"/>
            <a:ext cx="7675305" cy="5570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791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642ECF-3034-991E-4D37-2D9D791CF53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04766" y="1646197"/>
            <a:ext cx="2744834" cy="4619283"/>
          </a:xfrm>
        </p:spPr>
        <p:txBody>
          <a:bodyPr/>
          <a:lstStyle/>
          <a:p>
            <a:r>
              <a:rPr lang="en-GB" sz="3200" dirty="0"/>
              <a:t>Resource spending is increasing in real terms</a:t>
            </a:r>
          </a:p>
          <a:p>
            <a:r>
              <a:rPr lang="en-GB" sz="3200" dirty="0"/>
              <a:t>The capital profile looks very tight, and front loaded</a:t>
            </a:r>
          </a:p>
          <a:p>
            <a:pPr marL="0" indent="0">
              <a:buNone/>
            </a:pPr>
            <a:endParaRPr lang="en-GB" sz="3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825691-ADB1-BEE5-C2B9-794BEBF81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858" y="268491"/>
            <a:ext cx="9952284" cy="960087"/>
          </a:xfrm>
        </p:spPr>
        <p:txBody>
          <a:bodyPr/>
          <a:lstStyle/>
          <a:p>
            <a:r>
              <a:rPr lang="en-GB" sz="4400" dirty="0"/>
              <a:t>Spending Review Outlook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54E8C0-1F50-61FD-8506-DAAAEAB1C6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2167" y="1228578"/>
            <a:ext cx="8365067" cy="545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129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642ECF-3034-991E-4D37-2D9D791CF53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15781" y="1695745"/>
            <a:ext cx="2724025" cy="4619283"/>
          </a:xfrm>
        </p:spPr>
        <p:txBody>
          <a:bodyPr/>
          <a:lstStyle/>
          <a:p>
            <a:r>
              <a:rPr lang="en-GB" sz="2400" dirty="0"/>
              <a:t>“Funding Gaps” set out by the Scottish Government in June</a:t>
            </a:r>
          </a:p>
          <a:p>
            <a:r>
              <a:rPr lang="en-GB" sz="2400" dirty="0"/>
              <a:t>In these projections, no area is falling in real terms – this is what will not happen in practice</a:t>
            </a:r>
          </a:p>
          <a:p>
            <a:pPr marL="0" indent="0">
              <a:buNone/>
            </a:pPr>
            <a:endParaRPr lang="en-GB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825691-ADB1-BEE5-C2B9-794BEBF81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858" y="268491"/>
            <a:ext cx="9952284" cy="960087"/>
          </a:xfrm>
        </p:spPr>
        <p:txBody>
          <a:bodyPr/>
          <a:lstStyle/>
          <a:p>
            <a:r>
              <a:rPr lang="en-GB" sz="4400" dirty="0"/>
              <a:t>Medium-Term Financial Strategy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D7A5DC-52F2-A4D9-12A1-846DAF6589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0447" y="1228578"/>
            <a:ext cx="8621553" cy="530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836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548D8-B309-A36A-D3D1-F50A6208B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7EA5960-52C3-6E54-6856-493B9DB2738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04764" y="1442357"/>
            <a:ext cx="3274869" cy="4619283"/>
          </a:xfrm>
        </p:spPr>
        <p:txBody>
          <a:bodyPr/>
          <a:lstStyle/>
          <a:p>
            <a:r>
              <a:rPr lang="en-GB" sz="2800" dirty="0"/>
              <a:t>Some actions set out in the Fiscal Sustainability Delivery Plan</a:t>
            </a:r>
          </a:p>
          <a:p>
            <a:r>
              <a:rPr lang="en-GB" sz="2800" dirty="0"/>
              <a:t>Including a reduction in the public sector workforce, and cuts in “corporate costs”</a:t>
            </a:r>
          </a:p>
          <a:p>
            <a:r>
              <a:rPr lang="en-GB" sz="2800" dirty="0"/>
              <a:t>Set aside the government’s plan for PSR</a:t>
            </a:r>
          </a:p>
          <a:p>
            <a:pPr marL="0" indent="0">
              <a:buNone/>
            </a:pPr>
            <a:endParaRPr lang="en-GB" sz="2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D8AE6D9-CD61-B4FD-CD09-00E0C9894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858" y="268491"/>
            <a:ext cx="9952284" cy="960087"/>
          </a:xfrm>
        </p:spPr>
        <p:txBody>
          <a:bodyPr/>
          <a:lstStyle/>
          <a:p>
            <a:r>
              <a:rPr lang="en-GB" sz="4400" dirty="0"/>
              <a:t>Is Fiscal Sustainability Deliverable?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BAE1A4-9477-8CCC-C9FC-047E8BE0AF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9633" y="1442357"/>
            <a:ext cx="8673960" cy="545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375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5018F-1843-4925-6839-575755F27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5D4D55A-6337-3DBC-4161-2F460176B55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8791460" y="1470943"/>
            <a:ext cx="3044041" cy="5033575"/>
          </a:xfrm>
        </p:spPr>
        <p:txBody>
          <a:bodyPr/>
          <a:lstStyle/>
          <a:p>
            <a:r>
              <a:rPr lang="en-GB" sz="2700" dirty="0"/>
              <a:t>Health continues to grow as a percentage of the overall budget</a:t>
            </a:r>
          </a:p>
          <a:p>
            <a:r>
              <a:rPr lang="en-GB" sz="2700" dirty="0"/>
              <a:t>The vast majority of Central Government Procurement spend in on Health (&gt;80%)</a:t>
            </a:r>
          </a:p>
          <a:p>
            <a:r>
              <a:rPr lang="en-GB" sz="2700" dirty="0"/>
              <a:t>Now overtaken pay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C207BEF-4FE4-A830-A3F1-A74E2DE67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0666" y="251200"/>
            <a:ext cx="10840824" cy="794331"/>
          </a:xfrm>
        </p:spPr>
        <p:txBody>
          <a:bodyPr/>
          <a:lstStyle/>
          <a:p>
            <a:r>
              <a:rPr lang="en-GB" sz="3600" dirty="0"/>
              <a:t>The changing nature of Health Spending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3E545C1-60DE-9D24-814B-D3373C7F049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69" r="8824"/>
          <a:stretch>
            <a:fillRect/>
          </a:stretch>
        </p:blipFill>
        <p:spPr>
          <a:xfrm>
            <a:off x="242635" y="1605832"/>
            <a:ext cx="8229896" cy="476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124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D642ECF-3034-991E-4D37-2D9D791CF530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01624" y="1404257"/>
            <a:ext cx="11054221" cy="5040610"/>
          </a:xfrm>
        </p:spPr>
        <p:txBody>
          <a:bodyPr/>
          <a:lstStyle/>
          <a:p>
            <a:r>
              <a:rPr lang="en-GB" sz="2400" b="1" dirty="0"/>
              <a:t>Scottish Spending Review</a:t>
            </a:r>
          </a:p>
          <a:p>
            <a:pPr lvl="1">
              <a:buSzPct val="100000"/>
            </a:pPr>
            <a:r>
              <a:rPr lang="en-GB" sz="2400" dirty="0"/>
              <a:t>Under consultation at the moment, will be published alongside the Budget in (probably) early December</a:t>
            </a:r>
          </a:p>
          <a:p>
            <a:pPr lvl="1">
              <a:buSzPct val="100000"/>
            </a:pPr>
            <a:r>
              <a:rPr lang="en-GB" sz="2400" dirty="0"/>
              <a:t>Not sure yet of the level of detail and – crucially – unsure of how this will manifest in multi-year certainty for delivery bodies</a:t>
            </a:r>
          </a:p>
          <a:p>
            <a:r>
              <a:rPr lang="en-GB" sz="2400" b="1" dirty="0"/>
              <a:t>Implementation of FSDP actions?</a:t>
            </a:r>
          </a:p>
          <a:p>
            <a:pPr lvl="1"/>
            <a:r>
              <a:rPr lang="en-GB" sz="2400" dirty="0"/>
              <a:t>How will workforce targets manifest in the SR and the Budget? Will there be real prioritisation </a:t>
            </a:r>
          </a:p>
          <a:p>
            <a:r>
              <a:rPr lang="en-GB" sz="2400" b="1" dirty="0"/>
              <a:t>UK Budget </a:t>
            </a:r>
          </a:p>
          <a:p>
            <a:pPr lvl="1"/>
            <a:r>
              <a:rPr lang="en-GB" sz="2400" dirty="0"/>
              <a:t>Could put further pressure on the spending envelope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B825691-ADB1-BEE5-C2B9-794BEBF81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858" y="268491"/>
            <a:ext cx="9952284" cy="960087"/>
          </a:xfrm>
        </p:spPr>
        <p:txBody>
          <a:bodyPr/>
          <a:lstStyle/>
          <a:p>
            <a:r>
              <a:rPr lang="en-GB" sz="4400" dirty="0"/>
              <a:t>What’s Next</a:t>
            </a:r>
          </a:p>
        </p:txBody>
      </p:sp>
    </p:spTree>
    <p:extLst>
      <p:ext uri="{BB962C8B-B14F-4D97-AF65-F5344CB8AC3E}">
        <p14:creationId xmlns:p14="http://schemas.microsoft.com/office/powerpoint/2010/main" val="3553858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972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0c7abbb-7c17-4b6b-9011-0cbb0c78f22c" xsi:nil="true"/>
    <lcf76f155ced4ddcb4097134ff3c332f xmlns="eb7a73ce-69ed-477f-a703-47dbebfce9e5">
      <Terms xmlns="http://schemas.microsoft.com/office/infopath/2007/PartnerControls"/>
    </lcf76f155ced4ddcb4097134ff3c332f>
    <SharedWithUsers xmlns="a0c7abbb-7c17-4b6b-9011-0cbb0c78f22c">
      <UserInfo>
        <DisplayName>Mairi Spowage</DisplayName>
        <AccountId>11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AB4988D837A54484D5B4F807579F55" ma:contentTypeVersion="18" ma:contentTypeDescription="Create a new document." ma:contentTypeScope="" ma:versionID="4d2321b3921b017ee75ddc49dc7db9b0">
  <xsd:schema xmlns:xsd="http://www.w3.org/2001/XMLSchema" xmlns:xs="http://www.w3.org/2001/XMLSchema" xmlns:p="http://schemas.microsoft.com/office/2006/metadata/properties" xmlns:ns2="eb7a73ce-69ed-477f-a703-47dbebfce9e5" xmlns:ns3="a0c7abbb-7c17-4b6b-9011-0cbb0c78f22c" targetNamespace="http://schemas.microsoft.com/office/2006/metadata/properties" ma:root="true" ma:fieldsID="ebe29f4b92e9503486807dc1234fe777" ns2:_="" ns3:_="">
    <xsd:import namespace="eb7a73ce-69ed-477f-a703-47dbebfce9e5"/>
    <xsd:import namespace="a0c7abbb-7c17-4b6b-9011-0cbb0c78f2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7a73ce-69ed-477f-a703-47dbebfce9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7865813-b24e-4515-aac3-72cd3b0aa1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c7abbb-7c17-4b6b-9011-0cbb0c78f22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80f3358-19bb-409a-8c4e-d0a67f8a1494}" ma:internalName="TaxCatchAll" ma:showField="CatchAllData" ma:web="a0c7abbb-7c17-4b6b-9011-0cbb0c78f2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99AA74-82A8-469A-BE14-5FEFC5F114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69080B-356B-46EC-BB26-AE8716F39C2B}">
  <ds:schemaRefs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a0c7abbb-7c17-4b6b-9011-0cbb0c78f22c"/>
    <ds:schemaRef ds:uri="http://schemas.microsoft.com/office/infopath/2007/PartnerControls"/>
    <ds:schemaRef ds:uri="eb7a73ce-69ed-477f-a703-47dbebfce9e5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2310BE9-8E96-4D11-AC3D-D535D6BF2EF4}">
  <ds:schemaRefs>
    <ds:schemaRef ds:uri="a0c7abbb-7c17-4b6b-9011-0cbb0c78f22c"/>
    <ds:schemaRef ds:uri="eb7a73ce-69ed-477f-a703-47dbebfce9e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3607</TotalTime>
  <Words>257</Words>
  <Application>Microsoft Office PowerPoint</Application>
  <PresentationFormat>Widescreen</PresentationFormat>
  <Paragraphs>34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MuktaMahee Bold</vt:lpstr>
      <vt:lpstr>MuktaMahee Medium</vt:lpstr>
      <vt:lpstr>MuktaMahee Regular</vt:lpstr>
      <vt:lpstr>MuktaMahee SemiBold</vt:lpstr>
      <vt:lpstr>Office Theme</vt:lpstr>
      <vt:lpstr>PowerPoint Presentation</vt:lpstr>
      <vt:lpstr>A fragile economy</vt:lpstr>
      <vt:lpstr>Spending Review Outlook</vt:lpstr>
      <vt:lpstr>Medium-Term Financial Strategy </vt:lpstr>
      <vt:lpstr>Is Fiscal Sustainability Deliverable?</vt:lpstr>
      <vt:lpstr>The changing nature of Health Spending</vt:lpstr>
      <vt:lpstr>What’s Next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Milne</dc:creator>
  <cp:lastModifiedBy>Mairi Spowage</cp:lastModifiedBy>
  <cp:revision>10</cp:revision>
  <dcterms:created xsi:type="dcterms:W3CDTF">2023-03-07T13:26:08Z</dcterms:created>
  <dcterms:modified xsi:type="dcterms:W3CDTF">2025-08-22T06:37:12Z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0x010100C8AB4988D837A54484D5B4F807579F55</vt:lpwstr>
  </property>
  <property fmtid="{D5CDD505-2E9C-101B-9397-08002B2CF9AE}" pid="3" name="MediaServiceImageTags">
    <vt:lpwstr/>
  </property>
</Properties>
</file>