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3" r:id="rId5"/>
    <p:sldId id="274" r:id="rId6"/>
    <p:sldId id="261" r:id="rId7"/>
    <p:sldId id="265" r:id="rId8"/>
    <p:sldId id="264" r:id="rId9"/>
    <p:sldId id="262" r:id="rId10"/>
    <p:sldId id="276" r:id="rId11"/>
    <p:sldId id="277" r:id="rId12"/>
    <p:sldId id="27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7BE68-38D3-4896-808C-AC1C9DFBA8D0}" v="882" dt="2025-07-24T08:31:46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379DC-C030-489C-BF8C-B127296160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03CCBB-A74D-4D9B-8350-79699EB2C834}">
      <dgm:prSet phldrT="[Text]"/>
      <dgm:spPr/>
      <dgm:t>
        <a:bodyPr/>
        <a:lstStyle/>
        <a:p>
          <a:r>
            <a:rPr lang="en-GB" dirty="0"/>
            <a:t>Our Journey So Far</a:t>
          </a:r>
        </a:p>
      </dgm:t>
    </dgm:pt>
    <dgm:pt modelId="{0BFD1DB8-4611-4FEE-AC73-321224B340A9}" type="parTrans" cxnId="{520736C6-3BC5-4A36-9A11-54D5038156C6}">
      <dgm:prSet/>
      <dgm:spPr/>
      <dgm:t>
        <a:bodyPr/>
        <a:lstStyle/>
        <a:p>
          <a:endParaRPr lang="en-GB"/>
        </a:p>
      </dgm:t>
    </dgm:pt>
    <dgm:pt modelId="{5D42183A-A4EC-4CD4-B35D-FDFFA314724E}" type="sibTrans" cxnId="{520736C6-3BC5-4A36-9A11-54D5038156C6}">
      <dgm:prSet/>
      <dgm:spPr/>
      <dgm:t>
        <a:bodyPr/>
        <a:lstStyle/>
        <a:p>
          <a:endParaRPr lang="en-GB"/>
        </a:p>
      </dgm:t>
    </dgm:pt>
    <dgm:pt modelId="{076C7419-F328-4663-B13C-6013AE774E52}">
      <dgm:prSet phldrT="[Text]"/>
      <dgm:spPr/>
      <dgm:t>
        <a:bodyPr/>
        <a:lstStyle/>
        <a:p>
          <a:r>
            <a:rPr lang="en-GB" dirty="0"/>
            <a:t>Evolution of Services</a:t>
          </a:r>
        </a:p>
      </dgm:t>
    </dgm:pt>
    <dgm:pt modelId="{A8D009A4-9B05-4668-93FA-9412917B686E}" type="parTrans" cxnId="{79B11B1E-EA62-4AFE-B0B0-523C469D59B4}">
      <dgm:prSet/>
      <dgm:spPr/>
      <dgm:t>
        <a:bodyPr/>
        <a:lstStyle/>
        <a:p>
          <a:endParaRPr lang="en-GB"/>
        </a:p>
      </dgm:t>
    </dgm:pt>
    <dgm:pt modelId="{525FA66B-03FF-404F-8BEB-BBD3DB54DEEF}" type="sibTrans" cxnId="{79B11B1E-EA62-4AFE-B0B0-523C469D59B4}">
      <dgm:prSet/>
      <dgm:spPr/>
      <dgm:t>
        <a:bodyPr/>
        <a:lstStyle/>
        <a:p>
          <a:endParaRPr lang="en-GB"/>
        </a:p>
      </dgm:t>
    </dgm:pt>
    <dgm:pt modelId="{82115CAE-CE2A-4887-B3B7-FC71F8E28EF1}">
      <dgm:prSet phldrT="[Text]"/>
      <dgm:spPr/>
      <dgm:t>
        <a:bodyPr/>
        <a:lstStyle/>
        <a:p>
          <a:r>
            <a:rPr lang="en-GB" dirty="0"/>
            <a:t>The Turning Point</a:t>
          </a:r>
        </a:p>
      </dgm:t>
    </dgm:pt>
    <dgm:pt modelId="{46F33D86-6256-4A06-9327-C0C4499365BD}" type="parTrans" cxnId="{DC34F6B5-727B-42AB-A739-CB3B03E8E0A4}">
      <dgm:prSet/>
      <dgm:spPr/>
      <dgm:t>
        <a:bodyPr/>
        <a:lstStyle/>
        <a:p>
          <a:endParaRPr lang="en-GB"/>
        </a:p>
      </dgm:t>
    </dgm:pt>
    <dgm:pt modelId="{65D344AE-2001-4C91-998F-42582AD4F058}" type="sibTrans" cxnId="{DC34F6B5-727B-42AB-A739-CB3B03E8E0A4}">
      <dgm:prSet/>
      <dgm:spPr/>
      <dgm:t>
        <a:bodyPr/>
        <a:lstStyle/>
        <a:p>
          <a:endParaRPr lang="en-GB"/>
        </a:p>
      </dgm:t>
    </dgm:pt>
    <dgm:pt modelId="{440479C3-A056-4355-B31A-6FD75FEBFFED}">
      <dgm:prSet phldrT="[Text]"/>
      <dgm:spPr/>
      <dgm:t>
        <a:bodyPr/>
        <a:lstStyle/>
        <a:p>
          <a:r>
            <a:rPr lang="en-GB" dirty="0"/>
            <a:t>Let Me Introduce Millie</a:t>
          </a:r>
        </a:p>
      </dgm:t>
    </dgm:pt>
    <dgm:pt modelId="{55DA9210-E072-4596-B6C4-87843F9F3D80}" type="parTrans" cxnId="{0EC5C6FE-96EA-4562-B972-CC76BDD53899}">
      <dgm:prSet/>
      <dgm:spPr/>
      <dgm:t>
        <a:bodyPr/>
        <a:lstStyle/>
        <a:p>
          <a:endParaRPr lang="en-GB"/>
        </a:p>
      </dgm:t>
    </dgm:pt>
    <dgm:pt modelId="{C5559FEE-9980-46B5-B53F-7F34BEB7C1AF}" type="sibTrans" cxnId="{0EC5C6FE-96EA-4562-B972-CC76BDD53899}">
      <dgm:prSet/>
      <dgm:spPr/>
      <dgm:t>
        <a:bodyPr/>
        <a:lstStyle/>
        <a:p>
          <a:endParaRPr lang="en-GB"/>
        </a:p>
      </dgm:t>
    </dgm:pt>
    <dgm:pt modelId="{432F96B3-BCF5-4E5D-BCC9-3B9DAB734EC3}">
      <dgm:prSet phldrT="[Text]"/>
      <dgm:spPr/>
      <dgm:t>
        <a:bodyPr/>
        <a:lstStyle/>
        <a:p>
          <a:r>
            <a:rPr lang="en-GB" dirty="0"/>
            <a:t>Millie’s first few months in the job</a:t>
          </a:r>
        </a:p>
      </dgm:t>
    </dgm:pt>
    <dgm:pt modelId="{6766600F-CC0E-465E-865D-B6D858F57D09}" type="parTrans" cxnId="{85F1DF5B-078C-46BF-9E42-825FA8E0D488}">
      <dgm:prSet/>
      <dgm:spPr/>
      <dgm:t>
        <a:bodyPr/>
        <a:lstStyle/>
        <a:p>
          <a:endParaRPr lang="en-GB"/>
        </a:p>
      </dgm:t>
    </dgm:pt>
    <dgm:pt modelId="{5E716C09-1003-4C4E-8D6F-A6C983173995}" type="sibTrans" cxnId="{85F1DF5B-078C-46BF-9E42-825FA8E0D488}">
      <dgm:prSet/>
      <dgm:spPr/>
      <dgm:t>
        <a:bodyPr/>
        <a:lstStyle/>
        <a:p>
          <a:endParaRPr lang="en-GB"/>
        </a:p>
      </dgm:t>
    </dgm:pt>
    <dgm:pt modelId="{8B561B78-D4B3-4F00-9CA2-5060B3A97418}">
      <dgm:prSet phldrT="[Text]"/>
      <dgm:spPr/>
      <dgm:t>
        <a:bodyPr/>
        <a:lstStyle/>
        <a:p>
          <a:r>
            <a:rPr lang="en-GB" dirty="0"/>
            <a:t>What’s next for Renfrewshire</a:t>
          </a:r>
        </a:p>
      </dgm:t>
    </dgm:pt>
    <dgm:pt modelId="{4DD3A382-64FF-43FB-BD4E-BFA44D3AB44C}" type="parTrans" cxnId="{00F85CC4-E8E5-4ACD-82CE-13327A9C0AEE}">
      <dgm:prSet/>
      <dgm:spPr/>
      <dgm:t>
        <a:bodyPr/>
        <a:lstStyle/>
        <a:p>
          <a:endParaRPr lang="en-GB"/>
        </a:p>
      </dgm:t>
    </dgm:pt>
    <dgm:pt modelId="{AA7E9E1F-6470-4625-A14B-6715F3DEC41F}" type="sibTrans" cxnId="{00F85CC4-E8E5-4ACD-82CE-13327A9C0AEE}">
      <dgm:prSet/>
      <dgm:spPr/>
      <dgm:t>
        <a:bodyPr/>
        <a:lstStyle/>
        <a:p>
          <a:endParaRPr lang="en-GB"/>
        </a:p>
      </dgm:t>
    </dgm:pt>
    <dgm:pt modelId="{827C2270-1119-4855-AEFC-FFC69FF0B7C7}">
      <dgm:prSet phldrT="[Text]"/>
      <dgm:spPr/>
      <dgm:t>
        <a:bodyPr/>
        <a:lstStyle/>
        <a:p>
          <a:r>
            <a:rPr lang="en-GB" dirty="0"/>
            <a:t>Final Thoughts</a:t>
          </a:r>
        </a:p>
      </dgm:t>
    </dgm:pt>
    <dgm:pt modelId="{690D94CE-DB80-40D6-A7B9-29759075592F}" type="parTrans" cxnId="{0A61DE88-D455-4589-A7B4-52E51B9D8442}">
      <dgm:prSet/>
      <dgm:spPr/>
      <dgm:t>
        <a:bodyPr/>
        <a:lstStyle/>
        <a:p>
          <a:endParaRPr lang="en-GB"/>
        </a:p>
      </dgm:t>
    </dgm:pt>
    <dgm:pt modelId="{2272A7C8-EBC9-4D7C-98E5-F44AB9532B12}" type="sibTrans" cxnId="{0A61DE88-D455-4589-A7B4-52E51B9D8442}">
      <dgm:prSet/>
      <dgm:spPr/>
      <dgm:t>
        <a:bodyPr/>
        <a:lstStyle/>
        <a:p>
          <a:endParaRPr lang="en-GB"/>
        </a:p>
      </dgm:t>
    </dgm:pt>
    <dgm:pt modelId="{789CE94F-D44A-4A55-ACB0-509DB251DA01}" type="pres">
      <dgm:prSet presAssocID="{197379DC-C030-489C-BF8C-B12729616058}" presName="linear" presStyleCnt="0">
        <dgm:presLayoutVars>
          <dgm:dir/>
          <dgm:animLvl val="lvl"/>
          <dgm:resizeHandles val="exact"/>
        </dgm:presLayoutVars>
      </dgm:prSet>
      <dgm:spPr/>
    </dgm:pt>
    <dgm:pt modelId="{B0529AF2-48B1-4B73-BDF0-D90F012D5865}" type="pres">
      <dgm:prSet presAssocID="{9303CCBB-A74D-4D9B-8350-79699EB2C834}" presName="parentLin" presStyleCnt="0"/>
      <dgm:spPr/>
    </dgm:pt>
    <dgm:pt modelId="{E5DD6438-3BB9-4B8A-8C57-5CB012967CDD}" type="pres">
      <dgm:prSet presAssocID="{9303CCBB-A74D-4D9B-8350-79699EB2C834}" presName="parentLeftMargin" presStyleLbl="node1" presStyleIdx="0" presStyleCnt="7"/>
      <dgm:spPr/>
    </dgm:pt>
    <dgm:pt modelId="{90D32232-7016-424C-8A81-F79581292EF9}" type="pres">
      <dgm:prSet presAssocID="{9303CCBB-A74D-4D9B-8350-79699EB2C83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F94E35E-B6B1-416D-A72E-AEF218FE486B}" type="pres">
      <dgm:prSet presAssocID="{9303CCBB-A74D-4D9B-8350-79699EB2C834}" presName="negativeSpace" presStyleCnt="0"/>
      <dgm:spPr/>
    </dgm:pt>
    <dgm:pt modelId="{7EBFC304-52B8-4CE7-A48A-8C47F937059B}" type="pres">
      <dgm:prSet presAssocID="{9303CCBB-A74D-4D9B-8350-79699EB2C834}" presName="childText" presStyleLbl="conFgAcc1" presStyleIdx="0" presStyleCnt="7">
        <dgm:presLayoutVars>
          <dgm:bulletEnabled val="1"/>
        </dgm:presLayoutVars>
      </dgm:prSet>
      <dgm:spPr/>
    </dgm:pt>
    <dgm:pt modelId="{41E54900-B752-4CA3-9A21-E7A9D507AA61}" type="pres">
      <dgm:prSet presAssocID="{5D42183A-A4EC-4CD4-B35D-FDFFA314724E}" presName="spaceBetweenRectangles" presStyleCnt="0"/>
      <dgm:spPr/>
    </dgm:pt>
    <dgm:pt modelId="{CC039082-9C58-4D90-9333-5FBFABD6A031}" type="pres">
      <dgm:prSet presAssocID="{076C7419-F328-4663-B13C-6013AE774E52}" presName="parentLin" presStyleCnt="0"/>
      <dgm:spPr/>
    </dgm:pt>
    <dgm:pt modelId="{7F338F00-F1A5-4B29-8053-FB55F9E7EB17}" type="pres">
      <dgm:prSet presAssocID="{076C7419-F328-4663-B13C-6013AE774E52}" presName="parentLeftMargin" presStyleLbl="node1" presStyleIdx="0" presStyleCnt="7"/>
      <dgm:spPr/>
    </dgm:pt>
    <dgm:pt modelId="{357D8B71-5FDA-4A74-B15A-3F0D924DFAE4}" type="pres">
      <dgm:prSet presAssocID="{076C7419-F328-4663-B13C-6013AE774E5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B8D9C4D-E8AD-4FB8-B70D-0552CF3DE48A}" type="pres">
      <dgm:prSet presAssocID="{076C7419-F328-4663-B13C-6013AE774E52}" presName="negativeSpace" presStyleCnt="0"/>
      <dgm:spPr/>
    </dgm:pt>
    <dgm:pt modelId="{D139DDC9-0C3E-4772-AD98-9AB3DE9759B5}" type="pres">
      <dgm:prSet presAssocID="{076C7419-F328-4663-B13C-6013AE774E52}" presName="childText" presStyleLbl="conFgAcc1" presStyleIdx="1" presStyleCnt="7">
        <dgm:presLayoutVars>
          <dgm:bulletEnabled val="1"/>
        </dgm:presLayoutVars>
      </dgm:prSet>
      <dgm:spPr/>
    </dgm:pt>
    <dgm:pt modelId="{8D02C3DD-4C90-4014-8548-8F6B845BAE81}" type="pres">
      <dgm:prSet presAssocID="{525FA66B-03FF-404F-8BEB-BBD3DB54DEEF}" presName="spaceBetweenRectangles" presStyleCnt="0"/>
      <dgm:spPr/>
    </dgm:pt>
    <dgm:pt modelId="{4BB59832-6CE4-49C4-AF3D-37458AE4C2AD}" type="pres">
      <dgm:prSet presAssocID="{82115CAE-CE2A-4887-B3B7-FC71F8E28EF1}" presName="parentLin" presStyleCnt="0"/>
      <dgm:spPr/>
    </dgm:pt>
    <dgm:pt modelId="{160CDABE-E6D8-41CC-B464-6167E3E1AFFF}" type="pres">
      <dgm:prSet presAssocID="{82115CAE-CE2A-4887-B3B7-FC71F8E28EF1}" presName="parentLeftMargin" presStyleLbl="node1" presStyleIdx="1" presStyleCnt="7"/>
      <dgm:spPr/>
    </dgm:pt>
    <dgm:pt modelId="{512268DE-7033-45CA-9A16-AED81ED11DEC}" type="pres">
      <dgm:prSet presAssocID="{82115CAE-CE2A-4887-B3B7-FC71F8E28EF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1338487-464D-4FA6-84B1-3778413C73FA}" type="pres">
      <dgm:prSet presAssocID="{82115CAE-CE2A-4887-B3B7-FC71F8E28EF1}" presName="negativeSpace" presStyleCnt="0"/>
      <dgm:spPr/>
    </dgm:pt>
    <dgm:pt modelId="{3988C5EB-2F8E-45ED-A1D3-2D286807AC89}" type="pres">
      <dgm:prSet presAssocID="{82115CAE-CE2A-4887-B3B7-FC71F8E28EF1}" presName="childText" presStyleLbl="conFgAcc1" presStyleIdx="2" presStyleCnt="7">
        <dgm:presLayoutVars>
          <dgm:bulletEnabled val="1"/>
        </dgm:presLayoutVars>
      </dgm:prSet>
      <dgm:spPr/>
    </dgm:pt>
    <dgm:pt modelId="{6F65EE3F-4A39-4888-9E0C-46FC3F8BBB23}" type="pres">
      <dgm:prSet presAssocID="{65D344AE-2001-4C91-998F-42582AD4F058}" presName="spaceBetweenRectangles" presStyleCnt="0"/>
      <dgm:spPr/>
    </dgm:pt>
    <dgm:pt modelId="{2E6E6281-500E-481D-A1E5-4DD03D1F762E}" type="pres">
      <dgm:prSet presAssocID="{440479C3-A056-4355-B31A-6FD75FEBFFED}" presName="parentLin" presStyleCnt="0"/>
      <dgm:spPr/>
    </dgm:pt>
    <dgm:pt modelId="{C7CBFC75-ECDB-4190-8996-8D37DD884A6D}" type="pres">
      <dgm:prSet presAssocID="{440479C3-A056-4355-B31A-6FD75FEBFFED}" presName="parentLeftMargin" presStyleLbl="node1" presStyleIdx="2" presStyleCnt="7"/>
      <dgm:spPr/>
    </dgm:pt>
    <dgm:pt modelId="{3E720FB3-8C5B-4C18-904C-1DF947D428B7}" type="pres">
      <dgm:prSet presAssocID="{440479C3-A056-4355-B31A-6FD75FEBFFE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A71ECF3-E61E-42CB-B7D3-4A38BCD3ACBD}" type="pres">
      <dgm:prSet presAssocID="{440479C3-A056-4355-B31A-6FD75FEBFFED}" presName="negativeSpace" presStyleCnt="0"/>
      <dgm:spPr/>
    </dgm:pt>
    <dgm:pt modelId="{28DB91F0-C7B5-47DE-9B3C-8DA7CCD45C27}" type="pres">
      <dgm:prSet presAssocID="{440479C3-A056-4355-B31A-6FD75FEBFFED}" presName="childText" presStyleLbl="conFgAcc1" presStyleIdx="3" presStyleCnt="7">
        <dgm:presLayoutVars>
          <dgm:bulletEnabled val="1"/>
        </dgm:presLayoutVars>
      </dgm:prSet>
      <dgm:spPr/>
    </dgm:pt>
    <dgm:pt modelId="{22EDC66B-39D7-4C1C-AD94-8BC29A2289FC}" type="pres">
      <dgm:prSet presAssocID="{C5559FEE-9980-46B5-B53F-7F34BEB7C1AF}" presName="spaceBetweenRectangles" presStyleCnt="0"/>
      <dgm:spPr/>
    </dgm:pt>
    <dgm:pt modelId="{EAA66A99-CEC8-4B68-9324-6DE6A34290F5}" type="pres">
      <dgm:prSet presAssocID="{432F96B3-BCF5-4E5D-BCC9-3B9DAB734EC3}" presName="parentLin" presStyleCnt="0"/>
      <dgm:spPr/>
    </dgm:pt>
    <dgm:pt modelId="{7F52218B-1ACF-4DF7-9000-EBEAEF4BB04E}" type="pres">
      <dgm:prSet presAssocID="{432F96B3-BCF5-4E5D-BCC9-3B9DAB734EC3}" presName="parentLeftMargin" presStyleLbl="node1" presStyleIdx="3" presStyleCnt="7"/>
      <dgm:spPr/>
    </dgm:pt>
    <dgm:pt modelId="{CD9C2D88-265D-4382-A2E6-FA9AF039033E}" type="pres">
      <dgm:prSet presAssocID="{432F96B3-BCF5-4E5D-BCC9-3B9DAB734EC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46C2553-E776-4EF2-B7F2-B691857D686D}" type="pres">
      <dgm:prSet presAssocID="{432F96B3-BCF5-4E5D-BCC9-3B9DAB734EC3}" presName="negativeSpace" presStyleCnt="0"/>
      <dgm:spPr/>
    </dgm:pt>
    <dgm:pt modelId="{A6C6D597-24CB-4FC7-A2F1-B96A0FA03683}" type="pres">
      <dgm:prSet presAssocID="{432F96B3-BCF5-4E5D-BCC9-3B9DAB734EC3}" presName="childText" presStyleLbl="conFgAcc1" presStyleIdx="4" presStyleCnt="7">
        <dgm:presLayoutVars>
          <dgm:bulletEnabled val="1"/>
        </dgm:presLayoutVars>
      </dgm:prSet>
      <dgm:spPr/>
    </dgm:pt>
    <dgm:pt modelId="{D725F0DB-8FF3-4033-8B5B-AFE101348E5E}" type="pres">
      <dgm:prSet presAssocID="{5E716C09-1003-4C4E-8D6F-A6C983173995}" presName="spaceBetweenRectangles" presStyleCnt="0"/>
      <dgm:spPr/>
    </dgm:pt>
    <dgm:pt modelId="{D26AC9F2-9A9C-429F-B68C-E4562500CD3C}" type="pres">
      <dgm:prSet presAssocID="{8B561B78-D4B3-4F00-9CA2-5060B3A97418}" presName="parentLin" presStyleCnt="0"/>
      <dgm:spPr/>
    </dgm:pt>
    <dgm:pt modelId="{29E82E0B-9ADC-48B3-9C38-0A9E25AF376F}" type="pres">
      <dgm:prSet presAssocID="{8B561B78-D4B3-4F00-9CA2-5060B3A97418}" presName="parentLeftMargin" presStyleLbl="node1" presStyleIdx="4" presStyleCnt="7"/>
      <dgm:spPr/>
    </dgm:pt>
    <dgm:pt modelId="{1779CA85-B93F-480B-92B3-1FEACE647B67}" type="pres">
      <dgm:prSet presAssocID="{8B561B78-D4B3-4F00-9CA2-5060B3A9741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ABF7C06-D56C-4145-8680-1CED188C38C2}" type="pres">
      <dgm:prSet presAssocID="{8B561B78-D4B3-4F00-9CA2-5060B3A97418}" presName="negativeSpace" presStyleCnt="0"/>
      <dgm:spPr/>
    </dgm:pt>
    <dgm:pt modelId="{58D118C4-31C5-41C1-AAF3-739734FD45AF}" type="pres">
      <dgm:prSet presAssocID="{8B561B78-D4B3-4F00-9CA2-5060B3A97418}" presName="childText" presStyleLbl="conFgAcc1" presStyleIdx="5" presStyleCnt="7">
        <dgm:presLayoutVars>
          <dgm:bulletEnabled val="1"/>
        </dgm:presLayoutVars>
      </dgm:prSet>
      <dgm:spPr/>
    </dgm:pt>
    <dgm:pt modelId="{CB243303-80F8-4D56-A401-65717908DD18}" type="pres">
      <dgm:prSet presAssocID="{AA7E9E1F-6470-4625-A14B-6715F3DEC41F}" presName="spaceBetweenRectangles" presStyleCnt="0"/>
      <dgm:spPr/>
    </dgm:pt>
    <dgm:pt modelId="{2097D902-1FFD-4771-86C8-47F24FA906F4}" type="pres">
      <dgm:prSet presAssocID="{827C2270-1119-4855-AEFC-FFC69FF0B7C7}" presName="parentLin" presStyleCnt="0"/>
      <dgm:spPr/>
    </dgm:pt>
    <dgm:pt modelId="{F482AEAE-B9F5-4DC2-9CAD-F8EBFB98E8B1}" type="pres">
      <dgm:prSet presAssocID="{827C2270-1119-4855-AEFC-FFC69FF0B7C7}" presName="parentLeftMargin" presStyleLbl="node1" presStyleIdx="5" presStyleCnt="7"/>
      <dgm:spPr/>
    </dgm:pt>
    <dgm:pt modelId="{7E5A608A-511E-460F-9C12-CA6A89886D2A}" type="pres">
      <dgm:prSet presAssocID="{827C2270-1119-4855-AEFC-FFC69FF0B7C7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098B6573-C106-4D02-ADAB-25773817E28C}" type="pres">
      <dgm:prSet presAssocID="{827C2270-1119-4855-AEFC-FFC69FF0B7C7}" presName="negativeSpace" presStyleCnt="0"/>
      <dgm:spPr/>
    </dgm:pt>
    <dgm:pt modelId="{304D5138-917B-447D-BB20-20CC5A76E68D}" type="pres">
      <dgm:prSet presAssocID="{827C2270-1119-4855-AEFC-FFC69FF0B7C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AAF9710-55C2-46F8-9F92-052211B62A3E}" type="presOf" srcId="{076C7419-F328-4663-B13C-6013AE774E52}" destId="{7F338F00-F1A5-4B29-8053-FB55F9E7EB17}" srcOrd="0" destOrd="0" presId="urn:microsoft.com/office/officeart/2005/8/layout/list1"/>
    <dgm:cxn modelId="{79B11B1E-EA62-4AFE-B0B0-523C469D59B4}" srcId="{197379DC-C030-489C-BF8C-B12729616058}" destId="{076C7419-F328-4663-B13C-6013AE774E52}" srcOrd="1" destOrd="0" parTransId="{A8D009A4-9B05-4668-93FA-9412917B686E}" sibTransId="{525FA66B-03FF-404F-8BEB-BBD3DB54DEEF}"/>
    <dgm:cxn modelId="{4408B324-1E0C-409C-AECC-463739F58F41}" type="presOf" srcId="{432F96B3-BCF5-4E5D-BCC9-3B9DAB734EC3}" destId="{7F52218B-1ACF-4DF7-9000-EBEAEF4BB04E}" srcOrd="0" destOrd="0" presId="urn:microsoft.com/office/officeart/2005/8/layout/list1"/>
    <dgm:cxn modelId="{85F1DF5B-078C-46BF-9E42-825FA8E0D488}" srcId="{197379DC-C030-489C-BF8C-B12729616058}" destId="{432F96B3-BCF5-4E5D-BCC9-3B9DAB734EC3}" srcOrd="4" destOrd="0" parTransId="{6766600F-CC0E-465E-865D-B6D858F57D09}" sibTransId="{5E716C09-1003-4C4E-8D6F-A6C983173995}"/>
    <dgm:cxn modelId="{88188561-30C5-454A-B6FB-1885ED643E76}" type="presOf" srcId="{197379DC-C030-489C-BF8C-B12729616058}" destId="{789CE94F-D44A-4A55-ACB0-509DB251DA01}" srcOrd="0" destOrd="0" presId="urn:microsoft.com/office/officeart/2005/8/layout/list1"/>
    <dgm:cxn modelId="{085FE54A-5A28-4253-B81F-638ACE1DDC6D}" type="presOf" srcId="{8B561B78-D4B3-4F00-9CA2-5060B3A97418}" destId="{1779CA85-B93F-480B-92B3-1FEACE647B67}" srcOrd="1" destOrd="0" presId="urn:microsoft.com/office/officeart/2005/8/layout/list1"/>
    <dgm:cxn modelId="{605B344D-5CAD-41AC-B940-2D81D5C793D7}" type="presOf" srcId="{82115CAE-CE2A-4887-B3B7-FC71F8E28EF1}" destId="{512268DE-7033-45CA-9A16-AED81ED11DEC}" srcOrd="1" destOrd="0" presId="urn:microsoft.com/office/officeart/2005/8/layout/list1"/>
    <dgm:cxn modelId="{804E6C6F-94CF-4A06-8952-2096EEB0823A}" type="presOf" srcId="{827C2270-1119-4855-AEFC-FFC69FF0B7C7}" destId="{7E5A608A-511E-460F-9C12-CA6A89886D2A}" srcOrd="1" destOrd="0" presId="urn:microsoft.com/office/officeart/2005/8/layout/list1"/>
    <dgm:cxn modelId="{B00EA980-FA41-420C-8FE6-83DDBF81BA0B}" type="presOf" srcId="{432F96B3-BCF5-4E5D-BCC9-3B9DAB734EC3}" destId="{CD9C2D88-265D-4382-A2E6-FA9AF039033E}" srcOrd="1" destOrd="0" presId="urn:microsoft.com/office/officeart/2005/8/layout/list1"/>
    <dgm:cxn modelId="{69038C82-7D2B-49F6-91C0-CDBB92DD87ED}" type="presOf" srcId="{9303CCBB-A74D-4D9B-8350-79699EB2C834}" destId="{E5DD6438-3BB9-4B8A-8C57-5CB012967CDD}" srcOrd="0" destOrd="0" presId="urn:microsoft.com/office/officeart/2005/8/layout/list1"/>
    <dgm:cxn modelId="{0A61DE88-D455-4589-A7B4-52E51B9D8442}" srcId="{197379DC-C030-489C-BF8C-B12729616058}" destId="{827C2270-1119-4855-AEFC-FFC69FF0B7C7}" srcOrd="6" destOrd="0" parTransId="{690D94CE-DB80-40D6-A7B9-29759075592F}" sibTransId="{2272A7C8-EBC9-4D7C-98E5-F44AB9532B12}"/>
    <dgm:cxn modelId="{DB75F39B-8DB2-4EE2-ACC1-250F37F02786}" type="presOf" srcId="{82115CAE-CE2A-4887-B3B7-FC71F8E28EF1}" destId="{160CDABE-E6D8-41CC-B464-6167E3E1AFFF}" srcOrd="0" destOrd="0" presId="urn:microsoft.com/office/officeart/2005/8/layout/list1"/>
    <dgm:cxn modelId="{BBA674B5-3F14-4218-8BD9-79C7D3413529}" type="presOf" srcId="{440479C3-A056-4355-B31A-6FD75FEBFFED}" destId="{C7CBFC75-ECDB-4190-8996-8D37DD884A6D}" srcOrd="0" destOrd="0" presId="urn:microsoft.com/office/officeart/2005/8/layout/list1"/>
    <dgm:cxn modelId="{DC34F6B5-727B-42AB-A739-CB3B03E8E0A4}" srcId="{197379DC-C030-489C-BF8C-B12729616058}" destId="{82115CAE-CE2A-4887-B3B7-FC71F8E28EF1}" srcOrd="2" destOrd="0" parTransId="{46F33D86-6256-4A06-9327-C0C4499365BD}" sibTransId="{65D344AE-2001-4C91-998F-42582AD4F058}"/>
    <dgm:cxn modelId="{00F85CC4-E8E5-4ACD-82CE-13327A9C0AEE}" srcId="{197379DC-C030-489C-BF8C-B12729616058}" destId="{8B561B78-D4B3-4F00-9CA2-5060B3A97418}" srcOrd="5" destOrd="0" parTransId="{4DD3A382-64FF-43FB-BD4E-BFA44D3AB44C}" sibTransId="{AA7E9E1F-6470-4625-A14B-6715F3DEC41F}"/>
    <dgm:cxn modelId="{520736C6-3BC5-4A36-9A11-54D5038156C6}" srcId="{197379DC-C030-489C-BF8C-B12729616058}" destId="{9303CCBB-A74D-4D9B-8350-79699EB2C834}" srcOrd="0" destOrd="0" parTransId="{0BFD1DB8-4611-4FEE-AC73-321224B340A9}" sibTransId="{5D42183A-A4EC-4CD4-B35D-FDFFA314724E}"/>
    <dgm:cxn modelId="{1EDC90E4-73D5-4807-B294-48A1CC212CD8}" type="presOf" srcId="{076C7419-F328-4663-B13C-6013AE774E52}" destId="{357D8B71-5FDA-4A74-B15A-3F0D924DFAE4}" srcOrd="1" destOrd="0" presId="urn:microsoft.com/office/officeart/2005/8/layout/list1"/>
    <dgm:cxn modelId="{E6EDF5E4-AE80-43C2-9CB3-795046DA0E77}" type="presOf" srcId="{9303CCBB-A74D-4D9B-8350-79699EB2C834}" destId="{90D32232-7016-424C-8A81-F79581292EF9}" srcOrd="1" destOrd="0" presId="urn:microsoft.com/office/officeart/2005/8/layout/list1"/>
    <dgm:cxn modelId="{5B216AE5-63B9-4E98-B651-3E9D65A344C4}" type="presOf" srcId="{440479C3-A056-4355-B31A-6FD75FEBFFED}" destId="{3E720FB3-8C5B-4C18-904C-1DF947D428B7}" srcOrd="1" destOrd="0" presId="urn:microsoft.com/office/officeart/2005/8/layout/list1"/>
    <dgm:cxn modelId="{5962FDFC-EBCB-484A-BBF7-302FC4DA7752}" type="presOf" srcId="{827C2270-1119-4855-AEFC-FFC69FF0B7C7}" destId="{F482AEAE-B9F5-4DC2-9CAD-F8EBFB98E8B1}" srcOrd="0" destOrd="0" presId="urn:microsoft.com/office/officeart/2005/8/layout/list1"/>
    <dgm:cxn modelId="{E80731FD-712D-4FD0-BD1E-215716DD274B}" type="presOf" srcId="{8B561B78-D4B3-4F00-9CA2-5060B3A97418}" destId="{29E82E0B-9ADC-48B3-9C38-0A9E25AF376F}" srcOrd="0" destOrd="0" presId="urn:microsoft.com/office/officeart/2005/8/layout/list1"/>
    <dgm:cxn modelId="{0EC5C6FE-96EA-4562-B972-CC76BDD53899}" srcId="{197379DC-C030-489C-BF8C-B12729616058}" destId="{440479C3-A056-4355-B31A-6FD75FEBFFED}" srcOrd="3" destOrd="0" parTransId="{55DA9210-E072-4596-B6C4-87843F9F3D80}" sibTransId="{C5559FEE-9980-46B5-B53F-7F34BEB7C1AF}"/>
    <dgm:cxn modelId="{13B4EA48-D586-4699-942D-6F09C64D7953}" type="presParOf" srcId="{789CE94F-D44A-4A55-ACB0-509DB251DA01}" destId="{B0529AF2-48B1-4B73-BDF0-D90F012D5865}" srcOrd="0" destOrd="0" presId="urn:microsoft.com/office/officeart/2005/8/layout/list1"/>
    <dgm:cxn modelId="{98CF8E8C-08D0-4B88-AA54-B8BEF53FDE9C}" type="presParOf" srcId="{B0529AF2-48B1-4B73-BDF0-D90F012D5865}" destId="{E5DD6438-3BB9-4B8A-8C57-5CB012967CDD}" srcOrd="0" destOrd="0" presId="urn:microsoft.com/office/officeart/2005/8/layout/list1"/>
    <dgm:cxn modelId="{1B35FBD3-7060-47FC-B5D1-73544E507D9B}" type="presParOf" srcId="{B0529AF2-48B1-4B73-BDF0-D90F012D5865}" destId="{90D32232-7016-424C-8A81-F79581292EF9}" srcOrd="1" destOrd="0" presId="urn:microsoft.com/office/officeart/2005/8/layout/list1"/>
    <dgm:cxn modelId="{C822873E-C547-4124-9C47-EA89DA593228}" type="presParOf" srcId="{789CE94F-D44A-4A55-ACB0-509DB251DA01}" destId="{FF94E35E-B6B1-416D-A72E-AEF218FE486B}" srcOrd="1" destOrd="0" presId="urn:microsoft.com/office/officeart/2005/8/layout/list1"/>
    <dgm:cxn modelId="{6A6628B6-B8C3-4EBC-A27B-22A5B3520E59}" type="presParOf" srcId="{789CE94F-D44A-4A55-ACB0-509DB251DA01}" destId="{7EBFC304-52B8-4CE7-A48A-8C47F937059B}" srcOrd="2" destOrd="0" presId="urn:microsoft.com/office/officeart/2005/8/layout/list1"/>
    <dgm:cxn modelId="{AF66F52D-47CC-4E66-BB69-6CAE5A0F8AE3}" type="presParOf" srcId="{789CE94F-D44A-4A55-ACB0-509DB251DA01}" destId="{41E54900-B752-4CA3-9A21-E7A9D507AA61}" srcOrd="3" destOrd="0" presId="urn:microsoft.com/office/officeart/2005/8/layout/list1"/>
    <dgm:cxn modelId="{B19E9A26-AB83-4F80-BDCC-D53CDC29DA3A}" type="presParOf" srcId="{789CE94F-D44A-4A55-ACB0-509DB251DA01}" destId="{CC039082-9C58-4D90-9333-5FBFABD6A031}" srcOrd="4" destOrd="0" presId="urn:microsoft.com/office/officeart/2005/8/layout/list1"/>
    <dgm:cxn modelId="{B88A1951-C6CF-4D44-90C5-9EAD4A27CF89}" type="presParOf" srcId="{CC039082-9C58-4D90-9333-5FBFABD6A031}" destId="{7F338F00-F1A5-4B29-8053-FB55F9E7EB17}" srcOrd="0" destOrd="0" presId="urn:microsoft.com/office/officeart/2005/8/layout/list1"/>
    <dgm:cxn modelId="{B1090C05-F869-40C5-901E-FB880C198517}" type="presParOf" srcId="{CC039082-9C58-4D90-9333-5FBFABD6A031}" destId="{357D8B71-5FDA-4A74-B15A-3F0D924DFAE4}" srcOrd="1" destOrd="0" presId="urn:microsoft.com/office/officeart/2005/8/layout/list1"/>
    <dgm:cxn modelId="{CEA84FDB-3331-4D1C-9A35-022A25B60924}" type="presParOf" srcId="{789CE94F-D44A-4A55-ACB0-509DB251DA01}" destId="{BB8D9C4D-E8AD-4FB8-B70D-0552CF3DE48A}" srcOrd="5" destOrd="0" presId="urn:microsoft.com/office/officeart/2005/8/layout/list1"/>
    <dgm:cxn modelId="{8F38DD0B-7CF8-4B11-9D77-B570C25A6555}" type="presParOf" srcId="{789CE94F-D44A-4A55-ACB0-509DB251DA01}" destId="{D139DDC9-0C3E-4772-AD98-9AB3DE9759B5}" srcOrd="6" destOrd="0" presId="urn:microsoft.com/office/officeart/2005/8/layout/list1"/>
    <dgm:cxn modelId="{733CC3ED-06AC-484A-B92A-8C70B044FF36}" type="presParOf" srcId="{789CE94F-D44A-4A55-ACB0-509DB251DA01}" destId="{8D02C3DD-4C90-4014-8548-8F6B845BAE81}" srcOrd="7" destOrd="0" presId="urn:microsoft.com/office/officeart/2005/8/layout/list1"/>
    <dgm:cxn modelId="{E043F5BA-4EB6-4BBD-B292-6E48B691EA00}" type="presParOf" srcId="{789CE94F-D44A-4A55-ACB0-509DB251DA01}" destId="{4BB59832-6CE4-49C4-AF3D-37458AE4C2AD}" srcOrd="8" destOrd="0" presId="urn:microsoft.com/office/officeart/2005/8/layout/list1"/>
    <dgm:cxn modelId="{F1F4FB75-6E65-4FB0-88C1-CECCCC9A7B17}" type="presParOf" srcId="{4BB59832-6CE4-49C4-AF3D-37458AE4C2AD}" destId="{160CDABE-E6D8-41CC-B464-6167E3E1AFFF}" srcOrd="0" destOrd="0" presId="urn:microsoft.com/office/officeart/2005/8/layout/list1"/>
    <dgm:cxn modelId="{0A2BBDA5-F110-485F-82D1-0F17A5410874}" type="presParOf" srcId="{4BB59832-6CE4-49C4-AF3D-37458AE4C2AD}" destId="{512268DE-7033-45CA-9A16-AED81ED11DEC}" srcOrd="1" destOrd="0" presId="urn:microsoft.com/office/officeart/2005/8/layout/list1"/>
    <dgm:cxn modelId="{508AF573-9420-49DD-B9F7-8BB0D5A7E1D6}" type="presParOf" srcId="{789CE94F-D44A-4A55-ACB0-509DB251DA01}" destId="{61338487-464D-4FA6-84B1-3778413C73FA}" srcOrd="9" destOrd="0" presId="urn:microsoft.com/office/officeart/2005/8/layout/list1"/>
    <dgm:cxn modelId="{0B6A4BF7-C995-4750-ACA8-E5A7FBA59631}" type="presParOf" srcId="{789CE94F-D44A-4A55-ACB0-509DB251DA01}" destId="{3988C5EB-2F8E-45ED-A1D3-2D286807AC89}" srcOrd="10" destOrd="0" presId="urn:microsoft.com/office/officeart/2005/8/layout/list1"/>
    <dgm:cxn modelId="{7B7D6DFA-CF99-4902-8256-416D306BE37C}" type="presParOf" srcId="{789CE94F-D44A-4A55-ACB0-509DB251DA01}" destId="{6F65EE3F-4A39-4888-9E0C-46FC3F8BBB23}" srcOrd="11" destOrd="0" presId="urn:microsoft.com/office/officeart/2005/8/layout/list1"/>
    <dgm:cxn modelId="{6A6C4E6A-78DE-4B3E-9BA8-146CFBB5B25F}" type="presParOf" srcId="{789CE94F-D44A-4A55-ACB0-509DB251DA01}" destId="{2E6E6281-500E-481D-A1E5-4DD03D1F762E}" srcOrd="12" destOrd="0" presId="urn:microsoft.com/office/officeart/2005/8/layout/list1"/>
    <dgm:cxn modelId="{0F3F9A39-92F1-4F06-AC51-40CB5C4AD359}" type="presParOf" srcId="{2E6E6281-500E-481D-A1E5-4DD03D1F762E}" destId="{C7CBFC75-ECDB-4190-8996-8D37DD884A6D}" srcOrd="0" destOrd="0" presId="urn:microsoft.com/office/officeart/2005/8/layout/list1"/>
    <dgm:cxn modelId="{358229E1-6078-40EC-9180-92530E6499BA}" type="presParOf" srcId="{2E6E6281-500E-481D-A1E5-4DD03D1F762E}" destId="{3E720FB3-8C5B-4C18-904C-1DF947D428B7}" srcOrd="1" destOrd="0" presId="urn:microsoft.com/office/officeart/2005/8/layout/list1"/>
    <dgm:cxn modelId="{C8588E73-F8AB-4238-A50F-992EBC8098C2}" type="presParOf" srcId="{789CE94F-D44A-4A55-ACB0-509DB251DA01}" destId="{1A71ECF3-E61E-42CB-B7D3-4A38BCD3ACBD}" srcOrd="13" destOrd="0" presId="urn:microsoft.com/office/officeart/2005/8/layout/list1"/>
    <dgm:cxn modelId="{92BBAA22-5BE7-48DF-B703-A46556CF428B}" type="presParOf" srcId="{789CE94F-D44A-4A55-ACB0-509DB251DA01}" destId="{28DB91F0-C7B5-47DE-9B3C-8DA7CCD45C27}" srcOrd="14" destOrd="0" presId="urn:microsoft.com/office/officeart/2005/8/layout/list1"/>
    <dgm:cxn modelId="{93CAE7B0-4055-465D-BF8B-C559EB995D77}" type="presParOf" srcId="{789CE94F-D44A-4A55-ACB0-509DB251DA01}" destId="{22EDC66B-39D7-4C1C-AD94-8BC29A2289FC}" srcOrd="15" destOrd="0" presId="urn:microsoft.com/office/officeart/2005/8/layout/list1"/>
    <dgm:cxn modelId="{BAF42D5D-CC97-4DFB-A635-447B39C1D1AA}" type="presParOf" srcId="{789CE94F-D44A-4A55-ACB0-509DB251DA01}" destId="{EAA66A99-CEC8-4B68-9324-6DE6A34290F5}" srcOrd="16" destOrd="0" presId="urn:microsoft.com/office/officeart/2005/8/layout/list1"/>
    <dgm:cxn modelId="{603AABD9-545A-4CA6-834E-4D491A9D1F02}" type="presParOf" srcId="{EAA66A99-CEC8-4B68-9324-6DE6A34290F5}" destId="{7F52218B-1ACF-4DF7-9000-EBEAEF4BB04E}" srcOrd="0" destOrd="0" presId="urn:microsoft.com/office/officeart/2005/8/layout/list1"/>
    <dgm:cxn modelId="{88229F64-65B1-4678-95FD-09611331EBA9}" type="presParOf" srcId="{EAA66A99-CEC8-4B68-9324-6DE6A34290F5}" destId="{CD9C2D88-265D-4382-A2E6-FA9AF039033E}" srcOrd="1" destOrd="0" presId="urn:microsoft.com/office/officeart/2005/8/layout/list1"/>
    <dgm:cxn modelId="{FE8D5008-AA90-4501-9F20-4A1A92B9975C}" type="presParOf" srcId="{789CE94F-D44A-4A55-ACB0-509DB251DA01}" destId="{846C2553-E776-4EF2-B7F2-B691857D686D}" srcOrd="17" destOrd="0" presId="urn:microsoft.com/office/officeart/2005/8/layout/list1"/>
    <dgm:cxn modelId="{88580BC6-5ACF-485D-87A8-6942E0DFE3E0}" type="presParOf" srcId="{789CE94F-D44A-4A55-ACB0-509DB251DA01}" destId="{A6C6D597-24CB-4FC7-A2F1-B96A0FA03683}" srcOrd="18" destOrd="0" presId="urn:microsoft.com/office/officeart/2005/8/layout/list1"/>
    <dgm:cxn modelId="{9A7D17D7-AD8E-48AE-A4BA-64E6EE8A90CE}" type="presParOf" srcId="{789CE94F-D44A-4A55-ACB0-509DB251DA01}" destId="{D725F0DB-8FF3-4033-8B5B-AFE101348E5E}" srcOrd="19" destOrd="0" presId="urn:microsoft.com/office/officeart/2005/8/layout/list1"/>
    <dgm:cxn modelId="{F5A9137D-A153-44F8-B877-FD5E8FEA51CA}" type="presParOf" srcId="{789CE94F-D44A-4A55-ACB0-509DB251DA01}" destId="{D26AC9F2-9A9C-429F-B68C-E4562500CD3C}" srcOrd="20" destOrd="0" presId="urn:microsoft.com/office/officeart/2005/8/layout/list1"/>
    <dgm:cxn modelId="{D32B8058-1CFB-4818-9F84-32B9F823E998}" type="presParOf" srcId="{D26AC9F2-9A9C-429F-B68C-E4562500CD3C}" destId="{29E82E0B-9ADC-48B3-9C38-0A9E25AF376F}" srcOrd="0" destOrd="0" presId="urn:microsoft.com/office/officeart/2005/8/layout/list1"/>
    <dgm:cxn modelId="{88AB2A75-467F-42FA-ACE5-7E06C0262092}" type="presParOf" srcId="{D26AC9F2-9A9C-429F-B68C-E4562500CD3C}" destId="{1779CA85-B93F-480B-92B3-1FEACE647B67}" srcOrd="1" destOrd="0" presId="urn:microsoft.com/office/officeart/2005/8/layout/list1"/>
    <dgm:cxn modelId="{19F1D57C-0C20-4C4A-9511-399D25E56F5A}" type="presParOf" srcId="{789CE94F-D44A-4A55-ACB0-509DB251DA01}" destId="{DABF7C06-D56C-4145-8680-1CED188C38C2}" srcOrd="21" destOrd="0" presId="urn:microsoft.com/office/officeart/2005/8/layout/list1"/>
    <dgm:cxn modelId="{357203F3-6AA9-49E5-A0C8-2C7F2CEFD0D6}" type="presParOf" srcId="{789CE94F-D44A-4A55-ACB0-509DB251DA01}" destId="{58D118C4-31C5-41C1-AAF3-739734FD45AF}" srcOrd="22" destOrd="0" presId="urn:microsoft.com/office/officeart/2005/8/layout/list1"/>
    <dgm:cxn modelId="{959749C4-21F2-4D83-8B86-9CC1BB668DD5}" type="presParOf" srcId="{789CE94F-D44A-4A55-ACB0-509DB251DA01}" destId="{CB243303-80F8-4D56-A401-65717908DD18}" srcOrd="23" destOrd="0" presId="urn:microsoft.com/office/officeart/2005/8/layout/list1"/>
    <dgm:cxn modelId="{73D24D7A-EAA3-4520-9E6F-553F5FF959DC}" type="presParOf" srcId="{789CE94F-D44A-4A55-ACB0-509DB251DA01}" destId="{2097D902-1FFD-4771-86C8-47F24FA906F4}" srcOrd="24" destOrd="0" presId="urn:microsoft.com/office/officeart/2005/8/layout/list1"/>
    <dgm:cxn modelId="{E4E51A13-88C4-4EE1-96D3-1BFBDE253682}" type="presParOf" srcId="{2097D902-1FFD-4771-86C8-47F24FA906F4}" destId="{F482AEAE-B9F5-4DC2-9CAD-F8EBFB98E8B1}" srcOrd="0" destOrd="0" presId="urn:microsoft.com/office/officeart/2005/8/layout/list1"/>
    <dgm:cxn modelId="{96FDC798-9531-40A7-BC46-790BE7F74FBA}" type="presParOf" srcId="{2097D902-1FFD-4771-86C8-47F24FA906F4}" destId="{7E5A608A-511E-460F-9C12-CA6A89886D2A}" srcOrd="1" destOrd="0" presId="urn:microsoft.com/office/officeart/2005/8/layout/list1"/>
    <dgm:cxn modelId="{39ED2E1D-CBCC-4D5C-B8E6-139C79C30661}" type="presParOf" srcId="{789CE94F-D44A-4A55-ACB0-509DB251DA01}" destId="{098B6573-C106-4D02-ADAB-25773817E28C}" srcOrd="25" destOrd="0" presId="urn:microsoft.com/office/officeart/2005/8/layout/list1"/>
    <dgm:cxn modelId="{019E86BA-78DB-4696-B1FE-2FB56ED8EE41}" type="presParOf" srcId="{789CE94F-D44A-4A55-ACB0-509DB251DA01}" destId="{304D5138-917B-447D-BB20-20CC5A76E68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E4BC6-7F0C-4F2D-A49E-EA56C274C5E2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2BFE6F-4792-49EF-B595-8E8CC90B75CB}">
      <dgm:prSet phldrT="[Text]"/>
      <dgm:spPr/>
      <dgm:t>
        <a:bodyPr/>
        <a:lstStyle/>
        <a:p>
          <a:r>
            <a:rPr lang="en-GB" dirty="0"/>
            <a:t>2016 – 390k calls, 50k F2F visits, 0 online transactions</a:t>
          </a:r>
        </a:p>
      </dgm:t>
    </dgm:pt>
    <dgm:pt modelId="{5595C96C-7810-487C-8A83-B17FC1E5D8FE}" type="parTrans" cxnId="{93B744C7-8FBD-4E65-BA56-5AF3FFB118BA}">
      <dgm:prSet/>
      <dgm:spPr/>
      <dgm:t>
        <a:bodyPr/>
        <a:lstStyle/>
        <a:p>
          <a:endParaRPr lang="en-GB"/>
        </a:p>
      </dgm:t>
    </dgm:pt>
    <dgm:pt modelId="{C4AA2D72-B685-4A83-B208-AF0A5B532541}" type="sibTrans" cxnId="{93B744C7-8FBD-4E65-BA56-5AF3FFB118BA}">
      <dgm:prSet/>
      <dgm:spPr/>
      <dgm:t>
        <a:bodyPr/>
        <a:lstStyle/>
        <a:p>
          <a:endParaRPr lang="en-GB"/>
        </a:p>
      </dgm:t>
    </dgm:pt>
    <dgm:pt modelId="{BD980993-36DF-43E4-A3D8-D575B521733B}">
      <dgm:prSet phldrT="[Text]"/>
      <dgm:spPr/>
      <dgm:t>
        <a:bodyPr/>
        <a:lstStyle/>
        <a:p>
          <a:r>
            <a:rPr lang="en-GB" dirty="0"/>
            <a:t>2017 – My Account Launched</a:t>
          </a:r>
        </a:p>
      </dgm:t>
    </dgm:pt>
    <dgm:pt modelId="{58126D33-B24D-4852-A4C4-63A5CDC95240}" type="parTrans" cxnId="{CE9E4FB2-865C-4210-9A00-2EB5D7D58544}">
      <dgm:prSet/>
      <dgm:spPr/>
      <dgm:t>
        <a:bodyPr/>
        <a:lstStyle/>
        <a:p>
          <a:endParaRPr lang="en-GB"/>
        </a:p>
      </dgm:t>
    </dgm:pt>
    <dgm:pt modelId="{E680611C-A8E5-40BE-93D2-633BA7F85328}" type="sibTrans" cxnId="{CE9E4FB2-865C-4210-9A00-2EB5D7D58544}">
      <dgm:prSet/>
      <dgm:spPr/>
      <dgm:t>
        <a:bodyPr/>
        <a:lstStyle/>
        <a:p>
          <a:endParaRPr lang="en-GB"/>
        </a:p>
      </dgm:t>
    </dgm:pt>
    <dgm:pt modelId="{51522DD4-79E7-49BE-9B1F-52401943E512}">
      <dgm:prSet phldrT="[Text]"/>
      <dgm:spPr/>
      <dgm:t>
        <a:bodyPr/>
        <a:lstStyle/>
        <a:p>
          <a:r>
            <a:rPr lang="en-GB" dirty="0"/>
            <a:t>2017 – Council Tax, Rents, Benefits</a:t>
          </a:r>
        </a:p>
      </dgm:t>
    </dgm:pt>
    <dgm:pt modelId="{77E9DDFA-0285-4EA6-9C4E-038A46F61737}" type="parTrans" cxnId="{60793F66-0F62-40EF-B8B3-B6B286B5835C}">
      <dgm:prSet/>
      <dgm:spPr/>
      <dgm:t>
        <a:bodyPr/>
        <a:lstStyle/>
        <a:p>
          <a:endParaRPr lang="en-GB"/>
        </a:p>
      </dgm:t>
    </dgm:pt>
    <dgm:pt modelId="{DDFEA280-90CA-4C08-BE9D-3D23C94DC566}" type="sibTrans" cxnId="{60793F66-0F62-40EF-B8B3-B6B286B5835C}">
      <dgm:prSet/>
      <dgm:spPr/>
      <dgm:t>
        <a:bodyPr/>
        <a:lstStyle/>
        <a:p>
          <a:endParaRPr lang="en-GB"/>
        </a:p>
      </dgm:t>
    </dgm:pt>
    <dgm:pt modelId="{955D576F-F58E-4B46-8D14-8E3C7973DCA9}">
      <dgm:prSet phldrT="[Text]"/>
      <dgm:spPr/>
      <dgm:t>
        <a:bodyPr/>
        <a:lstStyle/>
        <a:p>
          <a:r>
            <a:rPr lang="en-GB" dirty="0"/>
            <a:t>2018 – Environmental Services, Roads and Lighting</a:t>
          </a:r>
        </a:p>
      </dgm:t>
    </dgm:pt>
    <dgm:pt modelId="{91A83B01-4941-4800-BDD0-C1B304077A5B}" type="parTrans" cxnId="{ED2C40F6-7A26-4E49-AE9C-26AB381CDC80}">
      <dgm:prSet/>
      <dgm:spPr/>
      <dgm:t>
        <a:bodyPr/>
        <a:lstStyle/>
        <a:p>
          <a:endParaRPr lang="en-GB"/>
        </a:p>
      </dgm:t>
    </dgm:pt>
    <dgm:pt modelId="{F28B792A-1CC0-4B1E-B4A2-39DD56C3CA0D}" type="sibTrans" cxnId="{ED2C40F6-7A26-4E49-AE9C-26AB381CDC80}">
      <dgm:prSet/>
      <dgm:spPr/>
      <dgm:t>
        <a:bodyPr/>
        <a:lstStyle/>
        <a:p>
          <a:endParaRPr lang="en-GB"/>
        </a:p>
      </dgm:t>
    </dgm:pt>
    <dgm:pt modelId="{5E6CC5BB-4358-4C89-BA1D-8B99842F2888}">
      <dgm:prSet phldrT="[Text]"/>
      <dgm:spPr/>
      <dgm:t>
        <a:bodyPr/>
        <a:lstStyle/>
        <a:p>
          <a:r>
            <a:rPr lang="en-GB" dirty="0"/>
            <a:t>2019 - Education Services (FSM/CG)</a:t>
          </a:r>
        </a:p>
      </dgm:t>
    </dgm:pt>
    <dgm:pt modelId="{7B913E9B-D9D0-437D-8128-831BD32A20C6}" type="parTrans" cxnId="{80C6ADD1-B245-4118-A86B-643C665CF60D}">
      <dgm:prSet/>
      <dgm:spPr/>
      <dgm:t>
        <a:bodyPr/>
        <a:lstStyle/>
        <a:p>
          <a:endParaRPr lang="en-GB"/>
        </a:p>
      </dgm:t>
    </dgm:pt>
    <dgm:pt modelId="{705D2D83-A91E-479D-8D20-4D9F6DDAAE16}" type="sibTrans" cxnId="{80C6ADD1-B245-4118-A86B-643C665CF60D}">
      <dgm:prSet/>
      <dgm:spPr/>
      <dgm:t>
        <a:bodyPr/>
        <a:lstStyle/>
        <a:p>
          <a:endParaRPr lang="en-GB"/>
        </a:p>
      </dgm:t>
    </dgm:pt>
    <dgm:pt modelId="{C17DD38B-5744-413D-8FB0-5DD9FFE70EA0}">
      <dgm:prSet phldrT="[Text]"/>
      <dgm:spPr/>
      <dgm:t>
        <a:bodyPr/>
        <a:lstStyle/>
        <a:p>
          <a:r>
            <a:rPr lang="en-GB" dirty="0"/>
            <a:t>2020 – Significant COVID response</a:t>
          </a:r>
        </a:p>
      </dgm:t>
    </dgm:pt>
    <dgm:pt modelId="{FFDD98D1-3106-4777-ABC4-D0882B7AC50D}" type="parTrans" cxnId="{D90C0691-7CCB-47A0-B9B6-390653846B80}">
      <dgm:prSet/>
      <dgm:spPr/>
      <dgm:t>
        <a:bodyPr/>
        <a:lstStyle/>
        <a:p>
          <a:endParaRPr lang="en-GB"/>
        </a:p>
      </dgm:t>
    </dgm:pt>
    <dgm:pt modelId="{5AEA30FD-A830-4C21-ABB8-63F730E8CE65}" type="sibTrans" cxnId="{D90C0691-7CCB-47A0-B9B6-390653846B80}">
      <dgm:prSet/>
      <dgm:spPr/>
      <dgm:t>
        <a:bodyPr/>
        <a:lstStyle/>
        <a:p>
          <a:endParaRPr lang="en-GB"/>
        </a:p>
      </dgm:t>
    </dgm:pt>
    <dgm:pt modelId="{92E8B7C6-AF4B-480D-B79C-E2C98C87A4D9}">
      <dgm:prSet phldrT="[Text]"/>
      <dgm:spPr/>
      <dgm:t>
        <a:bodyPr/>
        <a:lstStyle/>
        <a:p>
          <a:r>
            <a:rPr lang="en-GB" dirty="0"/>
            <a:t>2021 / 22 – COVID Recovery</a:t>
          </a:r>
        </a:p>
      </dgm:t>
    </dgm:pt>
    <dgm:pt modelId="{B371E59B-5A27-4F52-8DB0-696C40649A0F}" type="parTrans" cxnId="{DBF94947-7809-4F48-9F3A-AD9F17EDDEE4}">
      <dgm:prSet/>
      <dgm:spPr/>
      <dgm:t>
        <a:bodyPr/>
        <a:lstStyle/>
        <a:p>
          <a:endParaRPr lang="en-GB"/>
        </a:p>
      </dgm:t>
    </dgm:pt>
    <dgm:pt modelId="{E588481A-AAF5-4247-BC7F-9C8F4C3AACE8}" type="sibTrans" cxnId="{DBF94947-7809-4F48-9F3A-AD9F17EDDEE4}">
      <dgm:prSet/>
      <dgm:spPr/>
      <dgm:t>
        <a:bodyPr/>
        <a:lstStyle/>
        <a:p>
          <a:endParaRPr lang="en-GB"/>
        </a:p>
      </dgm:t>
    </dgm:pt>
    <dgm:pt modelId="{2154C940-58B3-4B8E-8129-C1E4D6E9C022}">
      <dgm:prSet phldrT="[Text]"/>
      <dgm:spPr/>
      <dgm:t>
        <a:bodyPr/>
        <a:lstStyle/>
        <a:p>
          <a:r>
            <a:rPr lang="en-GB" dirty="0"/>
            <a:t>2022 / 23 – Over 150 Services now available  online</a:t>
          </a:r>
        </a:p>
      </dgm:t>
    </dgm:pt>
    <dgm:pt modelId="{0AF2931D-DBA2-410E-9757-90ADF2CA0E43}" type="parTrans" cxnId="{D48ADC58-F368-466E-9BB7-78A7EC8C6C4B}">
      <dgm:prSet/>
      <dgm:spPr/>
      <dgm:t>
        <a:bodyPr/>
        <a:lstStyle/>
        <a:p>
          <a:endParaRPr lang="en-GB"/>
        </a:p>
      </dgm:t>
    </dgm:pt>
    <dgm:pt modelId="{CD942ED4-69CF-4681-84E3-58F9D4A3F6F3}" type="sibTrans" cxnId="{D48ADC58-F368-466E-9BB7-78A7EC8C6C4B}">
      <dgm:prSet/>
      <dgm:spPr/>
      <dgm:t>
        <a:bodyPr/>
        <a:lstStyle/>
        <a:p>
          <a:endParaRPr lang="en-GB"/>
        </a:p>
      </dgm:t>
    </dgm:pt>
    <dgm:pt modelId="{B9776BC7-B586-4EFE-B381-7BCD18614C9A}">
      <dgm:prSet phldrT="[Text]"/>
      <dgm:spPr/>
      <dgm:t>
        <a:bodyPr/>
        <a:lstStyle/>
        <a:p>
          <a:r>
            <a:rPr lang="en-GB" dirty="0"/>
            <a:t>2024 – 280k calls, 2k F2F visits, 225k online transactions </a:t>
          </a:r>
        </a:p>
      </dgm:t>
    </dgm:pt>
    <dgm:pt modelId="{135BB17C-FE0C-4905-82BD-F556BB2176E5}" type="parTrans" cxnId="{A3CBEF72-F0FA-491C-8277-C0086FF76616}">
      <dgm:prSet/>
      <dgm:spPr/>
      <dgm:t>
        <a:bodyPr/>
        <a:lstStyle/>
        <a:p>
          <a:endParaRPr lang="en-GB"/>
        </a:p>
      </dgm:t>
    </dgm:pt>
    <dgm:pt modelId="{A980E52A-7491-49E1-8DB1-3F13AFB2A680}" type="sibTrans" cxnId="{A3CBEF72-F0FA-491C-8277-C0086FF76616}">
      <dgm:prSet/>
      <dgm:spPr/>
      <dgm:t>
        <a:bodyPr/>
        <a:lstStyle/>
        <a:p>
          <a:endParaRPr lang="en-GB"/>
        </a:p>
      </dgm:t>
    </dgm:pt>
    <dgm:pt modelId="{AB5EC9DD-91A5-42BE-A34C-545119EE5AEE}" type="pres">
      <dgm:prSet presAssocID="{B2CE4BC6-7F0C-4F2D-A49E-EA56C274C5E2}" presName="diagram" presStyleCnt="0">
        <dgm:presLayoutVars>
          <dgm:dir/>
          <dgm:resizeHandles/>
        </dgm:presLayoutVars>
      </dgm:prSet>
      <dgm:spPr/>
    </dgm:pt>
    <dgm:pt modelId="{C9711BB8-6AFA-42E3-A601-23D8111B5428}" type="pres">
      <dgm:prSet presAssocID="{B62BFE6F-4792-49EF-B595-8E8CC90B75CB}" presName="firstNode" presStyleLbl="node1" presStyleIdx="0" presStyleCnt="9">
        <dgm:presLayoutVars>
          <dgm:bulletEnabled val="1"/>
        </dgm:presLayoutVars>
      </dgm:prSet>
      <dgm:spPr/>
    </dgm:pt>
    <dgm:pt modelId="{F11B4800-8D40-4133-AD27-D13573994AA0}" type="pres">
      <dgm:prSet presAssocID="{C4AA2D72-B685-4A83-B208-AF0A5B532541}" presName="sibTrans" presStyleLbl="sibTrans2D1" presStyleIdx="0" presStyleCnt="8"/>
      <dgm:spPr/>
    </dgm:pt>
    <dgm:pt modelId="{A56329EB-FF3E-4AD4-B4F4-57DA5318CFCF}" type="pres">
      <dgm:prSet presAssocID="{BD980993-36DF-43E4-A3D8-D575B521733B}" presName="middleNode" presStyleCnt="0"/>
      <dgm:spPr/>
    </dgm:pt>
    <dgm:pt modelId="{E2CEDE6D-01E0-4A50-8598-46F156820F41}" type="pres">
      <dgm:prSet presAssocID="{BD980993-36DF-43E4-A3D8-D575B521733B}" presName="padding" presStyleLbl="node1" presStyleIdx="0" presStyleCnt="9"/>
      <dgm:spPr/>
    </dgm:pt>
    <dgm:pt modelId="{B094BCEC-A750-4E2F-84DF-18DA9929B5E2}" type="pres">
      <dgm:prSet presAssocID="{BD980993-36DF-43E4-A3D8-D575B521733B}" presName="shape" presStyleLbl="node1" presStyleIdx="1" presStyleCnt="9">
        <dgm:presLayoutVars>
          <dgm:bulletEnabled val="1"/>
        </dgm:presLayoutVars>
      </dgm:prSet>
      <dgm:spPr/>
    </dgm:pt>
    <dgm:pt modelId="{7E16C153-A3BC-4FB0-9C7F-0CF502229B61}" type="pres">
      <dgm:prSet presAssocID="{E680611C-A8E5-40BE-93D2-633BA7F85328}" presName="sibTrans" presStyleLbl="sibTrans2D1" presStyleIdx="1" presStyleCnt="8"/>
      <dgm:spPr/>
    </dgm:pt>
    <dgm:pt modelId="{71ED9109-6CD1-420B-98D2-63D9B10DCD58}" type="pres">
      <dgm:prSet presAssocID="{51522DD4-79E7-49BE-9B1F-52401943E512}" presName="middleNode" presStyleCnt="0"/>
      <dgm:spPr/>
    </dgm:pt>
    <dgm:pt modelId="{F5ADDC2D-B38E-4A02-9949-34EDC86AE75A}" type="pres">
      <dgm:prSet presAssocID="{51522DD4-79E7-49BE-9B1F-52401943E512}" presName="padding" presStyleLbl="node1" presStyleIdx="1" presStyleCnt="9"/>
      <dgm:spPr/>
    </dgm:pt>
    <dgm:pt modelId="{DDCF254A-FF60-4426-81D3-C65F8593601F}" type="pres">
      <dgm:prSet presAssocID="{51522DD4-79E7-49BE-9B1F-52401943E512}" presName="shape" presStyleLbl="node1" presStyleIdx="2" presStyleCnt="9">
        <dgm:presLayoutVars>
          <dgm:bulletEnabled val="1"/>
        </dgm:presLayoutVars>
      </dgm:prSet>
      <dgm:spPr/>
    </dgm:pt>
    <dgm:pt modelId="{78A64B6F-8256-41FA-9BE9-EB070903EDA0}" type="pres">
      <dgm:prSet presAssocID="{DDFEA280-90CA-4C08-BE9D-3D23C94DC566}" presName="sibTrans" presStyleLbl="sibTrans2D1" presStyleIdx="2" presStyleCnt="8"/>
      <dgm:spPr/>
    </dgm:pt>
    <dgm:pt modelId="{0D0259A9-0762-418D-9C59-73E706AB43BD}" type="pres">
      <dgm:prSet presAssocID="{955D576F-F58E-4B46-8D14-8E3C7973DCA9}" presName="middleNode" presStyleCnt="0"/>
      <dgm:spPr/>
    </dgm:pt>
    <dgm:pt modelId="{CD4CA3E5-FB20-490E-904B-BD521B7D160B}" type="pres">
      <dgm:prSet presAssocID="{955D576F-F58E-4B46-8D14-8E3C7973DCA9}" presName="padding" presStyleLbl="node1" presStyleIdx="2" presStyleCnt="9"/>
      <dgm:spPr/>
    </dgm:pt>
    <dgm:pt modelId="{62DEEE6E-C9A2-4089-8C1E-41D9F3F07AA7}" type="pres">
      <dgm:prSet presAssocID="{955D576F-F58E-4B46-8D14-8E3C7973DCA9}" presName="shape" presStyleLbl="node1" presStyleIdx="3" presStyleCnt="9">
        <dgm:presLayoutVars>
          <dgm:bulletEnabled val="1"/>
        </dgm:presLayoutVars>
      </dgm:prSet>
      <dgm:spPr/>
    </dgm:pt>
    <dgm:pt modelId="{4EB128C6-373F-4DEF-ABB9-6F87018DB0EC}" type="pres">
      <dgm:prSet presAssocID="{F28B792A-1CC0-4B1E-B4A2-39DD56C3CA0D}" presName="sibTrans" presStyleLbl="sibTrans2D1" presStyleIdx="3" presStyleCnt="8"/>
      <dgm:spPr/>
    </dgm:pt>
    <dgm:pt modelId="{5AF73A54-DB72-4A1C-A9DA-D3324C28F6CE}" type="pres">
      <dgm:prSet presAssocID="{5E6CC5BB-4358-4C89-BA1D-8B99842F2888}" presName="middleNode" presStyleCnt="0"/>
      <dgm:spPr/>
    </dgm:pt>
    <dgm:pt modelId="{0B6BAE7D-1A44-4CAD-97F3-21572D457817}" type="pres">
      <dgm:prSet presAssocID="{5E6CC5BB-4358-4C89-BA1D-8B99842F2888}" presName="padding" presStyleLbl="node1" presStyleIdx="3" presStyleCnt="9"/>
      <dgm:spPr/>
    </dgm:pt>
    <dgm:pt modelId="{6D55C422-9BC8-4053-AF6F-9E3FB8A8FA73}" type="pres">
      <dgm:prSet presAssocID="{5E6CC5BB-4358-4C89-BA1D-8B99842F2888}" presName="shape" presStyleLbl="node1" presStyleIdx="4" presStyleCnt="9">
        <dgm:presLayoutVars>
          <dgm:bulletEnabled val="1"/>
        </dgm:presLayoutVars>
      </dgm:prSet>
      <dgm:spPr/>
    </dgm:pt>
    <dgm:pt modelId="{C5291B1B-74A9-4A42-94BF-94838A882748}" type="pres">
      <dgm:prSet presAssocID="{705D2D83-A91E-479D-8D20-4D9F6DDAAE16}" presName="sibTrans" presStyleLbl="sibTrans2D1" presStyleIdx="4" presStyleCnt="8"/>
      <dgm:spPr/>
    </dgm:pt>
    <dgm:pt modelId="{DE3CDCA1-021E-4906-A3C5-14C68E62E47F}" type="pres">
      <dgm:prSet presAssocID="{C17DD38B-5744-413D-8FB0-5DD9FFE70EA0}" presName="middleNode" presStyleCnt="0"/>
      <dgm:spPr/>
    </dgm:pt>
    <dgm:pt modelId="{7358E302-C94B-4C06-BBAE-8DCED32247B1}" type="pres">
      <dgm:prSet presAssocID="{C17DD38B-5744-413D-8FB0-5DD9FFE70EA0}" presName="padding" presStyleLbl="node1" presStyleIdx="4" presStyleCnt="9"/>
      <dgm:spPr/>
    </dgm:pt>
    <dgm:pt modelId="{CAD72E44-9C71-43AF-9209-D9EF641703D4}" type="pres">
      <dgm:prSet presAssocID="{C17DD38B-5744-413D-8FB0-5DD9FFE70EA0}" presName="shape" presStyleLbl="node1" presStyleIdx="5" presStyleCnt="9">
        <dgm:presLayoutVars>
          <dgm:bulletEnabled val="1"/>
        </dgm:presLayoutVars>
      </dgm:prSet>
      <dgm:spPr/>
    </dgm:pt>
    <dgm:pt modelId="{84B7042C-6B07-49EB-99ED-1961CCDC6037}" type="pres">
      <dgm:prSet presAssocID="{5AEA30FD-A830-4C21-ABB8-63F730E8CE65}" presName="sibTrans" presStyleLbl="sibTrans2D1" presStyleIdx="5" presStyleCnt="8"/>
      <dgm:spPr/>
    </dgm:pt>
    <dgm:pt modelId="{F03B54F6-4114-43DB-9F94-F1A3FEC655D4}" type="pres">
      <dgm:prSet presAssocID="{92E8B7C6-AF4B-480D-B79C-E2C98C87A4D9}" presName="middleNode" presStyleCnt="0"/>
      <dgm:spPr/>
    </dgm:pt>
    <dgm:pt modelId="{43A40DA6-17EE-4977-A87A-DA8E03DEBF9A}" type="pres">
      <dgm:prSet presAssocID="{92E8B7C6-AF4B-480D-B79C-E2C98C87A4D9}" presName="padding" presStyleLbl="node1" presStyleIdx="5" presStyleCnt="9"/>
      <dgm:spPr/>
    </dgm:pt>
    <dgm:pt modelId="{5CEFC45F-5564-49DE-A96A-9FF2EACE0E04}" type="pres">
      <dgm:prSet presAssocID="{92E8B7C6-AF4B-480D-B79C-E2C98C87A4D9}" presName="shape" presStyleLbl="node1" presStyleIdx="6" presStyleCnt="9">
        <dgm:presLayoutVars>
          <dgm:bulletEnabled val="1"/>
        </dgm:presLayoutVars>
      </dgm:prSet>
      <dgm:spPr/>
    </dgm:pt>
    <dgm:pt modelId="{BE1452D8-266C-4CD9-9F39-7120CF060F94}" type="pres">
      <dgm:prSet presAssocID="{E588481A-AAF5-4247-BC7F-9C8F4C3AACE8}" presName="sibTrans" presStyleLbl="sibTrans2D1" presStyleIdx="6" presStyleCnt="8"/>
      <dgm:spPr/>
    </dgm:pt>
    <dgm:pt modelId="{F3EC8002-BA22-45B4-B0E4-C3C80BEC9D78}" type="pres">
      <dgm:prSet presAssocID="{2154C940-58B3-4B8E-8129-C1E4D6E9C022}" presName="middleNode" presStyleCnt="0"/>
      <dgm:spPr/>
    </dgm:pt>
    <dgm:pt modelId="{FA47A3E8-8BA5-42D1-AA4F-BA578823F652}" type="pres">
      <dgm:prSet presAssocID="{2154C940-58B3-4B8E-8129-C1E4D6E9C022}" presName="padding" presStyleLbl="node1" presStyleIdx="6" presStyleCnt="9"/>
      <dgm:spPr/>
    </dgm:pt>
    <dgm:pt modelId="{54908128-8F47-487C-ABE1-26124199514A}" type="pres">
      <dgm:prSet presAssocID="{2154C940-58B3-4B8E-8129-C1E4D6E9C022}" presName="shape" presStyleLbl="node1" presStyleIdx="7" presStyleCnt="9">
        <dgm:presLayoutVars>
          <dgm:bulletEnabled val="1"/>
        </dgm:presLayoutVars>
      </dgm:prSet>
      <dgm:spPr/>
    </dgm:pt>
    <dgm:pt modelId="{836E2A0C-B6DA-43C0-AB1B-B070C3F14E2A}" type="pres">
      <dgm:prSet presAssocID="{CD942ED4-69CF-4681-84E3-58F9D4A3F6F3}" presName="sibTrans" presStyleLbl="sibTrans2D1" presStyleIdx="7" presStyleCnt="8"/>
      <dgm:spPr/>
    </dgm:pt>
    <dgm:pt modelId="{4932883E-4E37-418A-8536-95B055715CD4}" type="pres">
      <dgm:prSet presAssocID="{B9776BC7-B586-4EFE-B381-7BCD18614C9A}" presName="lastNode" presStyleLbl="node1" presStyleIdx="8" presStyleCnt="9">
        <dgm:presLayoutVars>
          <dgm:bulletEnabled val="1"/>
        </dgm:presLayoutVars>
      </dgm:prSet>
      <dgm:spPr/>
    </dgm:pt>
  </dgm:ptLst>
  <dgm:cxnLst>
    <dgm:cxn modelId="{10369907-CC3C-4042-AD20-D9D8DDF98DA2}" type="presOf" srcId="{92E8B7C6-AF4B-480D-B79C-E2C98C87A4D9}" destId="{5CEFC45F-5564-49DE-A96A-9FF2EACE0E04}" srcOrd="0" destOrd="0" presId="urn:microsoft.com/office/officeart/2005/8/layout/bProcess2"/>
    <dgm:cxn modelId="{0F8E2D14-0632-4553-97FC-55DD5A63B142}" type="presOf" srcId="{B9776BC7-B586-4EFE-B381-7BCD18614C9A}" destId="{4932883E-4E37-418A-8536-95B055715CD4}" srcOrd="0" destOrd="0" presId="urn:microsoft.com/office/officeart/2005/8/layout/bProcess2"/>
    <dgm:cxn modelId="{37978715-F853-46D5-B92D-B76DBCF94F57}" type="presOf" srcId="{B62BFE6F-4792-49EF-B595-8E8CC90B75CB}" destId="{C9711BB8-6AFA-42E3-A601-23D8111B5428}" srcOrd="0" destOrd="0" presId="urn:microsoft.com/office/officeart/2005/8/layout/bProcess2"/>
    <dgm:cxn modelId="{4F17201E-A78F-4952-9B99-AFB34EE1C5E3}" type="presOf" srcId="{E680611C-A8E5-40BE-93D2-633BA7F85328}" destId="{7E16C153-A3BC-4FB0-9C7F-0CF502229B61}" srcOrd="0" destOrd="0" presId="urn:microsoft.com/office/officeart/2005/8/layout/bProcess2"/>
    <dgm:cxn modelId="{960E2220-368E-448B-8672-2667DE7C324F}" type="presOf" srcId="{705D2D83-A91E-479D-8D20-4D9F6DDAAE16}" destId="{C5291B1B-74A9-4A42-94BF-94838A882748}" srcOrd="0" destOrd="0" presId="urn:microsoft.com/office/officeart/2005/8/layout/bProcess2"/>
    <dgm:cxn modelId="{24B64A38-26DD-4E02-BDE7-FDEFDA813B5B}" type="presOf" srcId="{E588481A-AAF5-4247-BC7F-9C8F4C3AACE8}" destId="{BE1452D8-266C-4CD9-9F39-7120CF060F94}" srcOrd="0" destOrd="0" presId="urn:microsoft.com/office/officeart/2005/8/layout/bProcess2"/>
    <dgm:cxn modelId="{E8B8CD42-6363-4086-A52A-94FAB7169E34}" type="presOf" srcId="{2154C940-58B3-4B8E-8129-C1E4D6E9C022}" destId="{54908128-8F47-487C-ABE1-26124199514A}" srcOrd="0" destOrd="0" presId="urn:microsoft.com/office/officeart/2005/8/layout/bProcess2"/>
    <dgm:cxn modelId="{60793F66-0F62-40EF-B8B3-B6B286B5835C}" srcId="{B2CE4BC6-7F0C-4F2D-A49E-EA56C274C5E2}" destId="{51522DD4-79E7-49BE-9B1F-52401943E512}" srcOrd="2" destOrd="0" parTransId="{77E9DDFA-0285-4EA6-9C4E-038A46F61737}" sibTransId="{DDFEA280-90CA-4C08-BE9D-3D23C94DC566}"/>
    <dgm:cxn modelId="{7E49A266-997D-49E4-B6D1-4FB199B1B06D}" type="presOf" srcId="{B2CE4BC6-7F0C-4F2D-A49E-EA56C274C5E2}" destId="{AB5EC9DD-91A5-42BE-A34C-545119EE5AEE}" srcOrd="0" destOrd="0" presId="urn:microsoft.com/office/officeart/2005/8/layout/bProcess2"/>
    <dgm:cxn modelId="{DBF94947-7809-4F48-9F3A-AD9F17EDDEE4}" srcId="{B2CE4BC6-7F0C-4F2D-A49E-EA56C274C5E2}" destId="{92E8B7C6-AF4B-480D-B79C-E2C98C87A4D9}" srcOrd="6" destOrd="0" parTransId="{B371E59B-5A27-4F52-8DB0-696C40649A0F}" sibTransId="{E588481A-AAF5-4247-BC7F-9C8F4C3AACE8}"/>
    <dgm:cxn modelId="{A3CBEF72-F0FA-491C-8277-C0086FF76616}" srcId="{B2CE4BC6-7F0C-4F2D-A49E-EA56C274C5E2}" destId="{B9776BC7-B586-4EFE-B381-7BCD18614C9A}" srcOrd="8" destOrd="0" parTransId="{135BB17C-FE0C-4905-82BD-F556BB2176E5}" sibTransId="{A980E52A-7491-49E1-8DB1-3F13AFB2A680}"/>
    <dgm:cxn modelId="{469A7777-AEB4-48CB-9C8B-7A3C6CD163BB}" type="presOf" srcId="{5E6CC5BB-4358-4C89-BA1D-8B99842F2888}" destId="{6D55C422-9BC8-4053-AF6F-9E3FB8A8FA73}" srcOrd="0" destOrd="0" presId="urn:microsoft.com/office/officeart/2005/8/layout/bProcess2"/>
    <dgm:cxn modelId="{D48ADC58-F368-466E-9BB7-78A7EC8C6C4B}" srcId="{B2CE4BC6-7F0C-4F2D-A49E-EA56C274C5E2}" destId="{2154C940-58B3-4B8E-8129-C1E4D6E9C022}" srcOrd="7" destOrd="0" parTransId="{0AF2931D-DBA2-410E-9757-90ADF2CA0E43}" sibTransId="{CD942ED4-69CF-4681-84E3-58F9D4A3F6F3}"/>
    <dgm:cxn modelId="{B57F8A82-F92B-4FC3-AEC9-B0764F7D6AA5}" type="presOf" srcId="{C17DD38B-5744-413D-8FB0-5DD9FFE70EA0}" destId="{CAD72E44-9C71-43AF-9209-D9EF641703D4}" srcOrd="0" destOrd="0" presId="urn:microsoft.com/office/officeart/2005/8/layout/bProcess2"/>
    <dgm:cxn modelId="{790B8C90-B853-4169-9A3F-C6D0E304C4E2}" type="presOf" srcId="{C4AA2D72-B685-4A83-B208-AF0A5B532541}" destId="{F11B4800-8D40-4133-AD27-D13573994AA0}" srcOrd="0" destOrd="0" presId="urn:microsoft.com/office/officeart/2005/8/layout/bProcess2"/>
    <dgm:cxn modelId="{D90C0691-7CCB-47A0-B9B6-390653846B80}" srcId="{B2CE4BC6-7F0C-4F2D-A49E-EA56C274C5E2}" destId="{C17DD38B-5744-413D-8FB0-5DD9FFE70EA0}" srcOrd="5" destOrd="0" parTransId="{FFDD98D1-3106-4777-ABC4-D0882B7AC50D}" sibTransId="{5AEA30FD-A830-4C21-ABB8-63F730E8CE65}"/>
    <dgm:cxn modelId="{26215E94-F51B-493F-9C5C-CFAF2FB40201}" type="presOf" srcId="{51522DD4-79E7-49BE-9B1F-52401943E512}" destId="{DDCF254A-FF60-4426-81D3-C65F8593601F}" srcOrd="0" destOrd="0" presId="urn:microsoft.com/office/officeart/2005/8/layout/bProcess2"/>
    <dgm:cxn modelId="{9E28FE9A-C720-4A5D-99B5-9BDFB07F0535}" type="presOf" srcId="{DDFEA280-90CA-4C08-BE9D-3D23C94DC566}" destId="{78A64B6F-8256-41FA-9BE9-EB070903EDA0}" srcOrd="0" destOrd="0" presId="urn:microsoft.com/office/officeart/2005/8/layout/bProcess2"/>
    <dgm:cxn modelId="{AE3DCDA2-219D-44C2-96FE-7BC303A29CAE}" type="presOf" srcId="{F28B792A-1CC0-4B1E-B4A2-39DD56C3CA0D}" destId="{4EB128C6-373F-4DEF-ABB9-6F87018DB0EC}" srcOrd="0" destOrd="0" presId="urn:microsoft.com/office/officeart/2005/8/layout/bProcess2"/>
    <dgm:cxn modelId="{CE9E4FB2-865C-4210-9A00-2EB5D7D58544}" srcId="{B2CE4BC6-7F0C-4F2D-A49E-EA56C274C5E2}" destId="{BD980993-36DF-43E4-A3D8-D575B521733B}" srcOrd="1" destOrd="0" parTransId="{58126D33-B24D-4852-A4C4-63A5CDC95240}" sibTransId="{E680611C-A8E5-40BE-93D2-633BA7F85328}"/>
    <dgm:cxn modelId="{3CF1EBB8-2712-42C3-BC2D-94A128AF4D78}" type="presOf" srcId="{955D576F-F58E-4B46-8D14-8E3C7973DCA9}" destId="{62DEEE6E-C9A2-4089-8C1E-41D9F3F07AA7}" srcOrd="0" destOrd="0" presId="urn:microsoft.com/office/officeart/2005/8/layout/bProcess2"/>
    <dgm:cxn modelId="{5C46ABC3-680F-4E58-A23E-9C64AD8B859D}" type="presOf" srcId="{CD942ED4-69CF-4681-84E3-58F9D4A3F6F3}" destId="{836E2A0C-B6DA-43C0-AB1B-B070C3F14E2A}" srcOrd="0" destOrd="0" presId="urn:microsoft.com/office/officeart/2005/8/layout/bProcess2"/>
    <dgm:cxn modelId="{93B744C7-8FBD-4E65-BA56-5AF3FFB118BA}" srcId="{B2CE4BC6-7F0C-4F2D-A49E-EA56C274C5E2}" destId="{B62BFE6F-4792-49EF-B595-8E8CC90B75CB}" srcOrd="0" destOrd="0" parTransId="{5595C96C-7810-487C-8A83-B17FC1E5D8FE}" sibTransId="{C4AA2D72-B685-4A83-B208-AF0A5B532541}"/>
    <dgm:cxn modelId="{80C6ADD1-B245-4118-A86B-643C665CF60D}" srcId="{B2CE4BC6-7F0C-4F2D-A49E-EA56C274C5E2}" destId="{5E6CC5BB-4358-4C89-BA1D-8B99842F2888}" srcOrd="4" destOrd="0" parTransId="{7B913E9B-D9D0-437D-8128-831BD32A20C6}" sibTransId="{705D2D83-A91E-479D-8D20-4D9F6DDAAE16}"/>
    <dgm:cxn modelId="{54533BF1-20DB-46A3-A0F6-2160C9ABD3A0}" type="presOf" srcId="{5AEA30FD-A830-4C21-ABB8-63F730E8CE65}" destId="{84B7042C-6B07-49EB-99ED-1961CCDC6037}" srcOrd="0" destOrd="0" presId="urn:microsoft.com/office/officeart/2005/8/layout/bProcess2"/>
    <dgm:cxn modelId="{0FA0B3F1-0C47-4F1B-9874-F7F50037C1C8}" type="presOf" srcId="{BD980993-36DF-43E4-A3D8-D575B521733B}" destId="{B094BCEC-A750-4E2F-84DF-18DA9929B5E2}" srcOrd="0" destOrd="0" presId="urn:microsoft.com/office/officeart/2005/8/layout/bProcess2"/>
    <dgm:cxn modelId="{ED2C40F6-7A26-4E49-AE9C-26AB381CDC80}" srcId="{B2CE4BC6-7F0C-4F2D-A49E-EA56C274C5E2}" destId="{955D576F-F58E-4B46-8D14-8E3C7973DCA9}" srcOrd="3" destOrd="0" parTransId="{91A83B01-4941-4800-BDD0-C1B304077A5B}" sibTransId="{F28B792A-1CC0-4B1E-B4A2-39DD56C3CA0D}"/>
    <dgm:cxn modelId="{100400A2-A5D8-4FC2-AFE7-E73397FB05E3}" type="presParOf" srcId="{AB5EC9DD-91A5-42BE-A34C-545119EE5AEE}" destId="{C9711BB8-6AFA-42E3-A601-23D8111B5428}" srcOrd="0" destOrd="0" presId="urn:microsoft.com/office/officeart/2005/8/layout/bProcess2"/>
    <dgm:cxn modelId="{4FEECC1B-BC71-44F3-A2C3-F04F4C0A2F52}" type="presParOf" srcId="{AB5EC9DD-91A5-42BE-A34C-545119EE5AEE}" destId="{F11B4800-8D40-4133-AD27-D13573994AA0}" srcOrd="1" destOrd="0" presId="urn:microsoft.com/office/officeart/2005/8/layout/bProcess2"/>
    <dgm:cxn modelId="{F9F51D71-44D7-455D-ABD0-A7BC7C3F81A6}" type="presParOf" srcId="{AB5EC9DD-91A5-42BE-A34C-545119EE5AEE}" destId="{A56329EB-FF3E-4AD4-B4F4-57DA5318CFCF}" srcOrd="2" destOrd="0" presId="urn:microsoft.com/office/officeart/2005/8/layout/bProcess2"/>
    <dgm:cxn modelId="{4A6E265D-EBC7-4CFD-98DB-6DC2836361A4}" type="presParOf" srcId="{A56329EB-FF3E-4AD4-B4F4-57DA5318CFCF}" destId="{E2CEDE6D-01E0-4A50-8598-46F156820F41}" srcOrd="0" destOrd="0" presId="urn:microsoft.com/office/officeart/2005/8/layout/bProcess2"/>
    <dgm:cxn modelId="{6BB77623-A186-4E77-8961-4A30CC02C3CD}" type="presParOf" srcId="{A56329EB-FF3E-4AD4-B4F4-57DA5318CFCF}" destId="{B094BCEC-A750-4E2F-84DF-18DA9929B5E2}" srcOrd="1" destOrd="0" presId="urn:microsoft.com/office/officeart/2005/8/layout/bProcess2"/>
    <dgm:cxn modelId="{7287568E-04DD-4E8F-9AFE-71717C9D9861}" type="presParOf" srcId="{AB5EC9DD-91A5-42BE-A34C-545119EE5AEE}" destId="{7E16C153-A3BC-4FB0-9C7F-0CF502229B61}" srcOrd="3" destOrd="0" presId="urn:microsoft.com/office/officeart/2005/8/layout/bProcess2"/>
    <dgm:cxn modelId="{6563A9C4-61F1-4BA3-8D04-02D3D969E3DE}" type="presParOf" srcId="{AB5EC9DD-91A5-42BE-A34C-545119EE5AEE}" destId="{71ED9109-6CD1-420B-98D2-63D9B10DCD58}" srcOrd="4" destOrd="0" presId="urn:microsoft.com/office/officeart/2005/8/layout/bProcess2"/>
    <dgm:cxn modelId="{3E6B830F-3C89-44F3-B03E-96AB8D83E282}" type="presParOf" srcId="{71ED9109-6CD1-420B-98D2-63D9B10DCD58}" destId="{F5ADDC2D-B38E-4A02-9949-34EDC86AE75A}" srcOrd="0" destOrd="0" presId="urn:microsoft.com/office/officeart/2005/8/layout/bProcess2"/>
    <dgm:cxn modelId="{1F1A1035-1161-430D-BB98-6948D4486CD7}" type="presParOf" srcId="{71ED9109-6CD1-420B-98D2-63D9B10DCD58}" destId="{DDCF254A-FF60-4426-81D3-C65F8593601F}" srcOrd="1" destOrd="0" presId="urn:microsoft.com/office/officeart/2005/8/layout/bProcess2"/>
    <dgm:cxn modelId="{7464EAEC-B578-419C-97C0-A94614722AA2}" type="presParOf" srcId="{AB5EC9DD-91A5-42BE-A34C-545119EE5AEE}" destId="{78A64B6F-8256-41FA-9BE9-EB070903EDA0}" srcOrd="5" destOrd="0" presId="urn:microsoft.com/office/officeart/2005/8/layout/bProcess2"/>
    <dgm:cxn modelId="{77A4BA3B-91D0-4F24-B727-F0B83C1C51FA}" type="presParOf" srcId="{AB5EC9DD-91A5-42BE-A34C-545119EE5AEE}" destId="{0D0259A9-0762-418D-9C59-73E706AB43BD}" srcOrd="6" destOrd="0" presId="urn:microsoft.com/office/officeart/2005/8/layout/bProcess2"/>
    <dgm:cxn modelId="{6ADF7375-916A-4044-B50B-88489615B255}" type="presParOf" srcId="{0D0259A9-0762-418D-9C59-73E706AB43BD}" destId="{CD4CA3E5-FB20-490E-904B-BD521B7D160B}" srcOrd="0" destOrd="0" presId="urn:microsoft.com/office/officeart/2005/8/layout/bProcess2"/>
    <dgm:cxn modelId="{FE44C1E9-0E98-45EA-8465-21D047AA9CE3}" type="presParOf" srcId="{0D0259A9-0762-418D-9C59-73E706AB43BD}" destId="{62DEEE6E-C9A2-4089-8C1E-41D9F3F07AA7}" srcOrd="1" destOrd="0" presId="urn:microsoft.com/office/officeart/2005/8/layout/bProcess2"/>
    <dgm:cxn modelId="{6DCA6568-FD6C-45A5-B8C0-C36EE1A6C863}" type="presParOf" srcId="{AB5EC9DD-91A5-42BE-A34C-545119EE5AEE}" destId="{4EB128C6-373F-4DEF-ABB9-6F87018DB0EC}" srcOrd="7" destOrd="0" presId="urn:microsoft.com/office/officeart/2005/8/layout/bProcess2"/>
    <dgm:cxn modelId="{BA8B2EE0-558B-4D3D-BFAF-4E64122EB145}" type="presParOf" srcId="{AB5EC9DD-91A5-42BE-A34C-545119EE5AEE}" destId="{5AF73A54-DB72-4A1C-A9DA-D3324C28F6CE}" srcOrd="8" destOrd="0" presId="urn:microsoft.com/office/officeart/2005/8/layout/bProcess2"/>
    <dgm:cxn modelId="{22D21BB0-86E1-4405-86C5-3A3B3BAA937A}" type="presParOf" srcId="{5AF73A54-DB72-4A1C-A9DA-D3324C28F6CE}" destId="{0B6BAE7D-1A44-4CAD-97F3-21572D457817}" srcOrd="0" destOrd="0" presId="urn:microsoft.com/office/officeart/2005/8/layout/bProcess2"/>
    <dgm:cxn modelId="{5D0DE7A1-523D-4DDB-B044-D301FE2D8D36}" type="presParOf" srcId="{5AF73A54-DB72-4A1C-A9DA-D3324C28F6CE}" destId="{6D55C422-9BC8-4053-AF6F-9E3FB8A8FA73}" srcOrd="1" destOrd="0" presId="urn:microsoft.com/office/officeart/2005/8/layout/bProcess2"/>
    <dgm:cxn modelId="{C49D0F71-373A-4397-93D5-29CF4CB4305E}" type="presParOf" srcId="{AB5EC9DD-91A5-42BE-A34C-545119EE5AEE}" destId="{C5291B1B-74A9-4A42-94BF-94838A882748}" srcOrd="9" destOrd="0" presId="urn:microsoft.com/office/officeart/2005/8/layout/bProcess2"/>
    <dgm:cxn modelId="{C8619020-89B6-4960-8812-0F542135A2A2}" type="presParOf" srcId="{AB5EC9DD-91A5-42BE-A34C-545119EE5AEE}" destId="{DE3CDCA1-021E-4906-A3C5-14C68E62E47F}" srcOrd="10" destOrd="0" presId="urn:microsoft.com/office/officeart/2005/8/layout/bProcess2"/>
    <dgm:cxn modelId="{427710F8-02EE-41A9-84CC-2CBF79052837}" type="presParOf" srcId="{DE3CDCA1-021E-4906-A3C5-14C68E62E47F}" destId="{7358E302-C94B-4C06-BBAE-8DCED32247B1}" srcOrd="0" destOrd="0" presId="urn:microsoft.com/office/officeart/2005/8/layout/bProcess2"/>
    <dgm:cxn modelId="{B127D17F-3254-4216-AC05-09BCE63AC555}" type="presParOf" srcId="{DE3CDCA1-021E-4906-A3C5-14C68E62E47F}" destId="{CAD72E44-9C71-43AF-9209-D9EF641703D4}" srcOrd="1" destOrd="0" presId="urn:microsoft.com/office/officeart/2005/8/layout/bProcess2"/>
    <dgm:cxn modelId="{27BADDF1-FF59-4E75-BA0C-06C8491EA64B}" type="presParOf" srcId="{AB5EC9DD-91A5-42BE-A34C-545119EE5AEE}" destId="{84B7042C-6B07-49EB-99ED-1961CCDC6037}" srcOrd="11" destOrd="0" presId="urn:microsoft.com/office/officeart/2005/8/layout/bProcess2"/>
    <dgm:cxn modelId="{073895E9-9F53-4572-9E2C-C2F3B47765DA}" type="presParOf" srcId="{AB5EC9DD-91A5-42BE-A34C-545119EE5AEE}" destId="{F03B54F6-4114-43DB-9F94-F1A3FEC655D4}" srcOrd="12" destOrd="0" presId="urn:microsoft.com/office/officeart/2005/8/layout/bProcess2"/>
    <dgm:cxn modelId="{05141F0B-2ED7-4FF6-B409-A9226D153367}" type="presParOf" srcId="{F03B54F6-4114-43DB-9F94-F1A3FEC655D4}" destId="{43A40DA6-17EE-4977-A87A-DA8E03DEBF9A}" srcOrd="0" destOrd="0" presId="urn:microsoft.com/office/officeart/2005/8/layout/bProcess2"/>
    <dgm:cxn modelId="{57E6E732-4278-4EE8-80F3-52B2BAD43C4F}" type="presParOf" srcId="{F03B54F6-4114-43DB-9F94-F1A3FEC655D4}" destId="{5CEFC45F-5564-49DE-A96A-9FF2EACE0E04}" srcOrd="1" destOrd="0" presId="urn:microsoft.com/office/officeart/2005/8/layout/bProcess2"/>
    <dgm:cxn modelId="{83A7D4A9-8172-4F6A-AB79-14CBBCBCDB70}" type="presParOf" srcId="{AB5EC9DD-91A5-42BE-A34C-545119EE5AEE}" destId="{BE1452D8-266C-4CD9-9F39-7120CF060F94}" srcOrd="13" destOrd="0" presId="urn:microsoft.com/office/officeart/2005/8/layout/bProcess2"/>
    <dgm:cxn modelId="{CBB2A78F-C8AC-48C1-A558-ACBBD47F22E5}" type="presParOf" srcId="{AB5EC9DD-91A5-42BE-A34C-545119EE5AEE}" destId="{F3EC8002-BA22-45B4-B0E4-C3C80BEC9D78}" srcOrd="14" destOrd="0" presId="urn:microsoft.com/office/officeart/2005/8/layout/bProcess2"/>
    <dgm:cxn modelId="{4C125C86-E02C-4BA4-9B5C-78177FE87895}" type="presParOf" srcId="{F3EC8002-BA22-45B4-B0E4-C3C80BEC9D78}" destId="{FA47A3E8-8BA5-42D1-AA4F-BA578823F652}" srcOrd="0" destOrd="0" presId="urn:microsoft.com/office/officeart/2005/8/layout/bProcess2"/>
    <dgm:cxn modelId="{272F19A4-AF0E-45A7-BD25-B112FDBBCF91}" type="presParOf" srcId="{F3EC8002-BA22-45B4-B0E4-C3C80BEC9D78}" destId="{54908128-8F47-487C-ABE1-26124199514A}" srcOrd="1" destOrd="0" presId="urn:microsoft.com/office/officeart/2005/8/layout/bProcess2"/>
    <dgm:cxn modelId="{1ACE467A-CD33-4AF5-8B90-FAE59BA26DDA}" type="presParOf" srcId="{AB5EC9DD-91A5-42BE-A34C-545119EE5AEE}" destId="{836E2A0C-B6DA-43C0-AB1B-B070C3F14E2A}" srcOrd="15" destOrd="0" presId="urn:microsoft.com/office/officeart/2005/8/layout/bProcess2"/>
    <dgm:cxn modelId="{6B0F250C-2508-41F4-A81C-2FF3ABEFF6E7}" type="presParOf" srcId="{AB5EC9DD-91A5-42BE-A34C-545119EE5AEE}" destId="{4932883E-4E37-418A-8536-95B055715CD4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FC304-52B8-4CE7-A48A-8C47F937059B}">
      <dsp:nvSpPr>
        <dsp:cNvPr id="0" name=""/>
        <dsp:cNvSpPr/>
      </dsp:nvSpPr>
      <dsp:spPr>
        <a:xfrm>
          <a:off x="0" y="325650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32232-7016-424C-8A81-F79581292EF9}">
      <dsp:nvSpPr>
        <dsp:cNvPr id="0" name=""/>
        <dsp:cNvSpPr/>
      </dsp:nvSpPr>
      <dsp:spPr>
        <a:xfrm>
          <a:off x="406400" y="104250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Our Journey So Far</a:t>
          </a:r>
        </a:p>
      </dsp:txBody>
      <dsp:txXfrm>
        <a:off x="428016" y="125866"/>
        <a:ext cx="5646368" cy="399568"/>
      </dsp:txXfrm>
    </dsp:sp>
    <dsp:sp modelId="{D139DDC9-0C3E-4772-AD98-9AB3DE9759B5}">
      <dsp:nvSpPr>
        <dsp:cNvPr id="0" name=""/>
        <dsp:cNvSpPr/>
      </dsp:nvSpPr>
      <dsp:spPr>
        <a:xfrm>
          <a:off x="0" y="1006050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D8B71-5FDA-4A74-B15A-3F0D924DFAE4}">
      <dsp:nvSpPr>
        <dsp:cNvPr id="0" name=""/>
        <dsp:cNvSpPr/>
      </dsp:nvSpPr>
      <dsp:spPr>
        <a:xfrm>
          <a:off x="406400" y="784650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Evolution of Services</a:t>
          </a:r>
        </a:p>
      </dsp:txBody>
      <dsp:txXfrm>
        <a:off x="428016" y="806266"/>
        <a:ext cx="5646368" cy="399568"/>
      </dsp:txXfrm>
    </dsp:sp>
    <dsp:sp modelId="{3988C5EB-2F8E-45ED-A1D3-2D286807AC89}">
      <dsp:nvSpPr>
        <dsp:cNvPr id="0" name=""/>
        <dsp:cNvSpPr/>
      </dsp:nvSpPr>
      <dsp:spPr>
        <a:xfrm>
          <a:off x="0" y="1686450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268DE-7033-45CA-9A16-AED81ED11DEC}">
      <dsp:nvSpPr>
        <dsp:cNvPr id="0" name=""/>
        <dsp:cNvSpPr/>
      </dsp:nvSpPr>
      <dsp:spPr>
        <a:xfrm>
          <a:off x="406400" y="1465050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 Turning Point</a:t>
          </a:r>
        </a:p>
      </dsp:txBody>
      <dsp:txXfrm>
        <a:off x="428016" y="1486666"/>
        <a:ext cx="5646368" cy="399568"/>
      </dsp:txXfrm>
    </dsp:sp>
    <dsp:sp modelId="{28DB91F0-C7B5-47DE-9B3C-8DA7CCD45C27}">
      <dsp:nvSpPr>
        <dsp:cNvPr id="0" name=""/>
        <dsp:cNvSpPr/>
      </dsp:nvSpPr>
      <dsp:spPr>
        <a:xfrm>
          <a:off x="0" y="2366850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20FB3-8C5B-4C18-904C-1DF947D428B7}">
      <dsp:nvSpPr>
        <dsp:cNvPr id="0" name=""/>
        <dsp:cNvSpPr/>
      </dsp:nvSpPr>
      <dsp:spPr>
        <a:xfrm>
          <a:off x="406400" y="2145450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Let Me Introduce Millie</a:t>
          </a:r>
        </a:p>
      </dsp:txBody>
      <dsp:txXfrm>
        <a:off x="428016" y="2167066"/>
        <a:ext cx="5646368" cy="399568"/>
      </dsp:txXfrm>
    </dsp:sp>
    <dsp:sp modelId="{A6C6D597-24CB-4FC7-A2F1-B96A0FA03683}">
      <dsp:nvSpPr>
        <dsp:cNvPr id="0" name=""/>
        <dsp:cNvSpPr/>
      </dsp:nvSpPr>
      <dsp:spPr>
        <a:xfrm>
          <a:off x="0" y="3047250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C2D88-265D-4382-A2E6-FA9AF039033E}">
      <dsp:nvSpPr>
        <dsp:cNvPr id="0" name=""/>
        <dsp:cNvSpPr/>
      </dsp:nvSpPr>
      <dsp:spPr>
        <a:xfrm>
          <a:off x="406400" y="2825850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Millie’s first few months in the job</a:t>
          </a:r>
        </a:p>
      </dsp:txBody>
      <dsp:txXfrm>
        <a:off x="428016" y="2847466"/>
        <a:ext cx="5646368" cy="399568"/>
      </dsp:txXfrm>
    </dsp:sp>
    <dsp:sp modelId="{58D118C4-31C5-41C1-AAF3-739734FD45AF}">
      <dsp:nvSpPr>
        <dsp:cNvPr id="0" name=""/>
        <dsp:cNvSpPr/>
      </dsp:nvSpPr>
      <dsp:spPr>
        <a:xfrm>
          <a:off x="0" y="3727650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9CA85-B93F-480B-92B3-1FEACE647B67}">
      <dsp:nvSpPr>
        <dsp:cNvPr id="0" name=""/>
        <dsp:cNvSpPr/>
      </dsp:nvSpPr>
      <dsp:spPr>
        <a:xfrm>
          <a:off x="406400" y="3506250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What’s next for Renfrewshire</a:t>
          </a:r>
        </a:p>
      </dsp:txBody>
      <dsp:txXfrm>
        <a:off x="428016" y="3527866"/>
        <a:ext cx="5646368" cy="399568"/>
      </dsp:txXfrm>
    </dsp:sp>
    <dsp:sp modelId="{304D5138-917B-447D-BB20-20CC5A76E68D}">
      <dsp:nvSpPr>
        <dsp:cNvPr id="0" name=""/>
        <dsp:cNvSpPr/>
      </dsp:nvSpPr>
      <dsp:spPr>
        <a:xfrm>
          <a:off x="0" y="4408050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A608A-511E-460F-9C12-CA6A89886D2A}">
      <dsp:nvSpPr>
        <dsp:cNvPr id="0" name=""/>
        <dsp:cNvSpPr/>
      </dsp:nvSpPr>
      <dsp:spPr>
        <a:xfrm>
          <a:off x="406400" y="4186650"/>
          <a:ext cx="56896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Final Thoughts</a:t>
          </a:r>
        </a:p>
      </dsp:txBody>
      <dsp:txXfrm>
        <a:off x="428016" y="4208266"/>
        <a:ext cx="564636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11BB8-6AFA-42E3-A601-23D8111B5428}">
      <dsp:nvSpPr>
        <dsp:cNvPr id="0" name=""/>
        <dsp:cNvSpPr/>
      </dsp:nvSpPr>
      <dsp:spPr>
        <a:xfrm>
          <a:off x="1135062" y="66"/>
          <a:ext cx="1464468" cy="1464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2016 – 390k calls, 50k F2F visits, 0 online transactions</a:t>
          </a:r>
        </a:p>
      </dsp:txBody>
      <dsp:txXfrm>
        <a:off x="1349528" y="214532"/>
        <a:ext cx="1035536" cy="1035536"/>
      </dsp:txXfrm>
    </dsp:sp>
    <dsp:sp modelId="{F11B4800-8D40-4133-AD27-D13573994AA0}">
      <dsp:nvSpPr>
        <dsp:cNvPr id="0" name=""/>
        <dsp:cNvSpPr/>
      </dsp:nvSpPr>
      <dsp:spPr>
        <a:xfrm rot="10800000">
          <a:off x="1611014" y="1653634"/>
          <a:ext cx="512564" cy="40089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4BCEC-A750-4E2F-84DF-18DA9929B5E2}">
      <dsp:nvSpPr>
        <dsp:cNvPr id="0" name=""/>
        <dsp:cNvSpPr/>
      </dsp:nvSpPr>
      <dsp:spPr>
        <a:xfrm>
          <a:off x="1378896" y="2220933"/>
          <a:ext cx="976800" cy="976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2017 – My Account Launched</a:t>
          </a:r>
        </a:p>
      </dsp:txBody>
      <dsp:txXfrm>
        <a:off x="1521945" y="2363982"/>
        <a:ext cx="690702" cy="690702"/>
      </dsp:txXfrm>
    </dsp:sp>
    <dsp:sp modelId="{7E16C153-A3BC-4FB0-9C7F-0CF502229B61}">
      <dsp:nvSpPr>
        <dsp:cNvPr id="0" name=""/>
        <dsp:cNvSpPr/>
      </dsp:nvSpPr>
      <dsp:spPr>
        <a:xfrm rot="10800000">
          <a:off x="1611014" y="3508750"/>
          <a:ext cx="512564" cy="40089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F254A-FF60-4426-81D3-C65F8593601F}">
      <dsp:nvSpPr>
        <dsp:cNvPr id="0" name=""/>
        <dsp:cNvSpPr/>
      </dsp:nvSpPr>
      <dsp:spPr>
        <a:xfrm>
          <a:off x="1378896" y="4197965"/>
          <a:ext cx="976800" cy="976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2017 – Council Tax, Rents, Benefits</a:t>
          </a:r>
        </a:p>
      </dsp:txBody>
      <dsp:txXfrm>
        <a:off x="1521945" y="4341014"/>
        <a:ext cx="690702" cy="690702"/>
      </dsp:txXfrm>
    </dsp:sp>
    <dsp:sp modelId="{78A64B6F-8256-41FA-9BE9-EB070903EDA0}">
      <dsp:nvSpPr>
        <dsp:cNvPr id="0" name=""/>
        <dsp:cNvSpPr/>
      </dsp:nvSpPr>
      <dsp:spPr>
        <a:xfrm rot="5400000">
          <a:off x="2720712" y="4485920"/>
          <a:ext cx="512564" cy="40089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EEE6E-C9A2-4089-8C1E-41D9F3F07AA7}">
      <dsp:nvSpPr>
        <dsp:cNvPr id="0" name=""/>
        <dsp:cNvSpPr/>
      </dsp:nvSpPr>
      <dsp:spPr>
        <a:xfrm>
          <a:off x="3575599" y="4197965"/>
          <a:ext cx="976800" cy="976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2018 – Environmental Services, Roads and Lighting</a:t>
          </a:r>
        </a:p>
      </dsp:txBody>
      <dsp:txXfrm>
        <a:off x="3718648" y="4341014"/>
        <a:ext cx="690702" cy="690702"/>
      </dsp:txXfrm>
    </dsp:sp>
    <dsp:sp modelId="{4EB128C6-373F-4DEF-ABB9-6F87018DB0EC}">
      <dsp:nvSpPr>
        <dsp:cNvPr id="0" name=""/>
        <dsp:cNvSpPr/>
      </dsp:nvSpPr>
      <dsp:spPr>
        <a:xfrm>
          <a:off x="3807717" y="3486058"/>
          <a:ext cx="512564" cy="40089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5C422-9BC8-4053-AF6F-9E3FB8A8FA73}">
      <dsp:nvSpPr>
        <dsp:cNvPr id="0" name=""/>
        <dsp:cNvSpPr/>
      </dsp:nvSpPr>
      <dsp:spPr>
        <a:xfrm>
          <a:off x="3575599" y="2220933"/>
          <a:ext cx="976800" cy="976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2019 - Education Services (FSM/CG)</a:t>
          </a:r>
        </a:p>
      </dsp:txBody>
      <dsp:txXfrm>
        <a:off x="3718648" y="2363982"/>
        <a:ext cx="690702" cy="690702"/>
      </dsp:txXfrm>
    </dsp:sp>
    <dsp:sp modelId="{C5291B1B-74A9-4A42-94BF-94838A882748}">
      <dsp:nvSpPr>
        <dsp:cNvPr id="0" name=""/>
        <dsp:cNvSpPr/>
      </dsp:nvSpPr>
      <dsp:spPr>
        <a:xfrm>
          <a:off x="3807717" y="1509025"/>
          <a:ext cx="512564" cy="40089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72E44-9C71-43AF-9209-D9EF641703D4}">
      <dsp:nvSpPr>
        <dsp:cNvPr id="0" name=""/>
        <dsp:cNvSpPr/>
      </dsp:nvSpPr>
      <dsp:spPr>
        <a:xfrm>
          <a:off x="3575599" y="243900"/>
          <a:ext cx="976800" cy="976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2020 – Significant COVID response</a:t>
          </a:r>
        </a:p>
      </dsp:txBody>
      <dsp:txXfrm>
        <a:off x="3718648" y="386949"/>
        <a:ext cx="690702" cy="690702"/>
      </dsp:txXfrm>
    </dsp:sp>
    <dsp:sp modelId="{84B7042C-6B07-49EB-99ED-1961CCDC6037}">
      <dsp:nvSpPr>
        <dsp:cNvPr id="0" name=""/>
        <dsp:cNvSpPr/>
      </dsp:nvSpPr>
      <dsp:spPr>
        <a:xfrm rot="5400000">
          <a:off x="4917415" y="531855"/>
          <a:ext cx="512564" cy="40089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FC45F-5564-49DE-A96A-9FF2EACE0E04}">
      <dsp:nvSpPr>
        <dsp:cNvPr id="0" name=""/>
        <dsp:cNvSpPr/>
      </dsp:nvSpPr>
      <dsp:spPr>
        <a:xfrm>
          <a:off x="5772302" y="243900"/>
          <a:ext cx="976800" cy="976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2021 / 22 – COVID Recovery</a:t>
          </a:r>
        </a:p>
      </dsp:txBody>
      <dsp:txXfrm>
        <a:off x="5915351" y="386949"/>
        <a:ext cx="690702" cy="690702"/>
      </dsp:txXfrm>
    </dsp:sp>
    <dsp:sp modelId="{BE1452D8-266C-4CD9-9F39-7120CF060F94}">
      <dsp:nvSpPr>
        <dsp:cNvPr id="0" name=""/>
        <dsp:cNvSpPr/>
      </dsp:nvSpPr>
      <dsp:spPr>
        <a:xfrm rot="10800000">
          <a:off x="6004421" y="1531717"/>
          <a:ext cx="512564" cy="40089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08128-8F47-487C-ABE1-26124199514A}">
      <dsp:nvSpPr>
        <dsp:cNvPr id="0" name=""/>
        <dsp:cNvSpPr/>
      </dsp:nvSpPr>
      <dsp:spPr>
        <a:xfrm>
          <a:off x="5772302" y="2220933"/>
          <a:ext cx="976800" cy="976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2022 / 23 – Over 150 Services now available  online</a:t>
          </a:r>
        </a:p>
      </dsp:txBody>
      <dsp:txXfrm>
        <a:off x="5915351" y="2363982"/>
        <a:ext cx="690702" cy="690702"/>
      </dsp:txXfrm>
    </dsp:sp>
    <dsp:sp modelId="{836E2A0C-B6DA-43C0-AB1B-B070C3F14E2A}">
      <dsp:nvSpPr>
        <dsp:cNvPr id="0" name=""/>
        <dsp:cNvSpPr/>
      </dsp:nvSpPr>
      <dsp:spPr>
        <a:xfrm rot="10800000">
          <a:off x="6004421" y="3386833"/>
          <a:ext cx="512564" cy="40089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2883E-4E37-418A-8536-95B055715CD4}">
      <dsp:nvSpPr>
        <dsp:cNvPr id="0" name=""/>
        <dsp:cNvSpPr/>
      </dsp:nvSpPr>
      <dsp:spPr>
        <a:xfrm>
          <a:off x="5528468" y="3954131"/>
          <a:ext cx="1464468" cy="1464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2024 – 280k calls, 2k F2F visits, 225k online transactions </a:t>
          </a:r>
        </a:p>
      </dsp:txBody>
      <dsp:txXfrm>
        <a:off x="5742934" y="4168597"/>
        <a:ext cx="1035536" cy="1035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9F4C5-1BEA-4E66-9343-9441F83F031C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6911-037D-4585-92BC-3D70B4B0E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2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6911-037D-4585-92BC-3D70B4B0E0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8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sinesscard, clipart, envelope&#10;&#10;Description automatically generated">
            <a:extLst>
              <a:ext uri="{FF2B5EF4-FFF2-40B4-BE49-F238E27FC236}">
                <a16:creationId xmlns:a16="http://schemas.microsoft.com/office/drawing/2014/main" id="{48945921-DA65-8F46-B211-DE470C984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7964BB0-FBDE-6B42-A861-D9E051C74C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989138"/>
            <a:ext cx="7381875" cy="9976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9525" indent="-9525" algn="l">
              <a:tabLst/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46E014C8-F041-0A47-AF94-EF86E06130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415771"/>
            <a:ext cx="7381875" cy="873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Subtitle can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7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 (no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4C1EDC06-02B3-4440-8906-BBC55CF4D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D38B2A-5CD2-38F4-E54C-A340EF710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7C146C-475D-2852-54FA-DBF2E3A2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 (no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4C1EDC06-02B3-4440-8906-BBC55CF4D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D38B2A-5CD2-38F4-E54C-A340EF710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7C146C-475D-2852-54FA-DBF2E3A2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0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 (with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6C7731-8FDA-7C40-9A72-9DD831D5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7977021-C1CF-F4C6-9123-1B011FF1F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036ACC-D828-83DE-8DF5-79F852FC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5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 (with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6C7731-8FDA-7C40-9A72-9DD831D5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7977021-C1CF-F4C6-9123-1B011FF1F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036ACC-D828-83DE-8DF5-79F852FC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7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E (with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D982D4A-6623-934C-91D3-70AC4FC21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47FA02-8A96-35C9-AAAE-48A3AE9CE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62C0E4-7E83-4BE4-4922-014732C8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E (with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D982D4A-6623-934C-91D3-70AC4FC21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47FA02-8A96-35C9-AAAE-48A3AE9CE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62C0E4-7E83-4BE4-4922-014732C8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8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 (with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6D187CC-1E37-D946-B55D-90E9934D4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9BBB26-D9F6-429C-F597-EB5278B8F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5D936A-48B0-4C1D-7998-424A38F4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7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 (with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6D187CC-1E37-D946-B55D-90E9934D4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9BBB26-D9F6-429C-F597-EB5278B8F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5D936A-48B0-4C1D-7998-424A38F4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 (with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456F94-445B-194F-8EF1-68301E0DB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A9868B7-462C-4526-432C-E31E63D33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accent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C3A450-FED5-4319-5F3B-6EAD27756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2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 (with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456F94-445B-194F-8EF1-68301E0DB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A9868B7-462C-4526-432C-E31E63D33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accent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C3A450-FED5-4319-5F3B-6EAD27756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9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(space for extra text or partner log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sinesscard, envelope, clipart&#10;&#10;Description automatically generated">
            <a:extLst>
              <a:ext uri="{FF2B5EF4-FFF2-40B4-BE49-F238E27FC236}">
                <a16:creationId xmlns:a16="http://schemas.microsoft.com/office/drawing/2014/main" id="{51BE39FF-1842-CD42-83F6-63D403E19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3B054A-68DA-3748-9313-62CB3E08EB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6012560"/>
            <a:ext cx="10477500" cy="6482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can go here or additional logos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C3C221-9831-A24C-81A7-83D074A68A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989138"/>
            <a:ext cx="7381875" cy="9976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9525" indent="-9525" algn="l">
              <a:tabLst/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3CA1E27-969E-BB4F-9354-6EA8EC97F0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415771"/>
            <a:ext cx="7381875" cy="873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Subtitle can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129" userDrawn="1">
          <p15:clr>
            <a:srgbClr val="FBAE40"/>
          </p15:clr>
        </p15:guide>
        <p15:guide id="4" orient="horz" pos="3997" userDrawn="1">
          <p15:clr>
            <a:srgbClr val="FBAE40"/>
          </p15:clr>
        </p15:guide>
        <p15:guide id="5" orient="horz" pos="411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H (no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7CCB54A-FF48-8F48-9D76-E604E7040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440F6A-F078-E388-27CA-A41BB27C3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6C427C-B37A-AC6E-1B59-ECF92F4ED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5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6" userDrawn="1">
          <p15:clr>
            <a:srgbClr val="FBAE40"/>
          </p15:clr>
        </p15:guide>
        <p15:guide id="3" pos="686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H (no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7CCB54A-FF48-8F48-9D76-E604E7040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440F6A-F078-E388-27CA-A41BB27C3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6C427C-B37A-AC6E-1B59-ECF92F4ED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8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6" userDrawn="1">
          <p15:clr>
            <a:srgbClr val="FBAE40"/>
          </p15:clr>
        </p15:guide>
        <p15:guide id="3" pos="686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 (no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AA243BC-3966-DC46-8F37-5EC9BA097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7F2F2B-B112-0588-63AE-DBECEE999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A6A493-B4E2-E60E-CA72-DE528B004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3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6" userDrawn="1">
          <p15:clr>
            <a:srgbClr val="FBAE40"/>
          </p15:clr>
        </p15:guide>
        <p15:guide id="3" pos="686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 (no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AA243BC-3966-DC46-8F37-5EC9BA097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7F2F2B-B112-0588-63AE-DBECEE999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A6A493-B4E2-E60E-CA72-DE528B004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4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6" userDrawn="1">
          <p15:clr>
            <a:srgbClr val="FBAE40"/>
          </p15:clr>
        </p15:guide>
        <p15:guide id="3" pos="686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J (no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14FA9994-FD4A-BF41-839B-FB30F07A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890ED0-2010-F628-FF4F-B042787F3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5535EA-E5CA-F11F-AEFD-53CFA4F8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56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J (no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14FA9994-FD4A-BF41-839B-FB30F07A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890ED0-2010-F628-FF4F-B042787F3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5535EA-E5CA-F11F-AEFD-53CFA4F8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9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K (no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96A911-655C-6AC1-373E-C131C2503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accent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7BED44-FAD7-F26A-7D1A-39D732A6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26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K (no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96A911-655C-6AC1-373E-C131C2503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accent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7BED44-FAD7-F26A-7D1A-39D732A6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3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 (with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usinesscard, clipart&#10;&#10;Description automatically generated">
            <a:extLst>
              <a:ext uri="{FF2B5EF4-FFF2-40B4-BE49-F238E27FC236}">
                <a16:creationId xmlns:a16="http://schemas.microsoft.com/office/drawing/2014/main" id="{86613FA3-7F4B-B947-B31B-E4333C06E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9B8C12-B3D0-9B40-962A-5317ED6FB7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989138"/>
            <a:ext cx="7381875" cy="9976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9525" indent="-9525" algn="l">
              <a:tabLst/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D969960-0A29-5343-8C52-A1741878F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415771"/>
            <a:ext cx="7381875" cy="873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Subtitle can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87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997" userDrawn="1">
          <p15:clr>
            <a:srgbClr val="FBAE40"/>
          </p15:clr>
        </p15:guide>
        <p15:guide id="5" orient="horz" pos="41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 (with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3490E8B-6D67-0641-9F52-F5256737B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D5BBD5-5DB9-88CB-FE1E-39FB43A26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accent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2E1484-F5C2-2B93-9DD1-0398DFCDC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 (with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3490E8B-6D67-0641-9F52-F5256737B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D5BBD5-5DB9-88CB-FE1E-39FB43A26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accent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2E1484-F5C2-2B93-9DD1-0398DFCDC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24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 (no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41B4C480-FEB2-C34A-B394-FCEC5590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077A1A5-B588-6E4F-4EC9-97404E347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accent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1E9FDB-FA21-5947-2085-2B3D8556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02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 (no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41B4C480-FEB2-C34A-B394-FCEC5590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077A1A5-B588-6E4F-4EC9-97404E347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accent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E1E9FDB-FA21-5947-2085-2B3D8556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defRPr sz="2000" b="0" i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3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 (with values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sinesscard, vector graphics, clipart&#10;&#10;Description automatically generated">
            <a:extLst>
              <a:ext uri="{FF2B5EF4-FFF2-40B4-BE49-F238E27FC236}">
                <a16:creationId xmlns:a16="http://schemas.microsoft.com/office/drawing/2014/main" id="{3DFD1D7E-7745-BF4D-A60A-F9EE9DD1F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A0674C5-B5FC-3E7B-304C-BE714A2BC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F1F83F-A5CA-DB2D-7F7F-20BE0F07D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55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 (with values text)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sinesscard, vector graphics, clipart&#10;&#10;Description automatically generated">
            <a:extLst>
              <a:ext uri="{FF2B5EF4-FFF2-40B4-BE49-F238E27FC236}">
                <a16:creationId xmlns:a16="http://schemas.microsoft.com/office/drawing/2014/main" id="{3DFD1D7E-7745-BF4D-A60A-F9EE9DD1F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A0674C5-B5FC-3E7B-304C-BE714A2BC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F1F83F-A5CA-DB2D-7F7F-20BE0F07D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buClr>
                <a:schemeClr val="bg1"/>
              </a:buClr>
              <a:defRPr sz="20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09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AAB063-A3A3-1EFD-9556-120C93A623C2}"/>
              </a:ext>
            </a:extLst>
          </p:cNvPr>
          <p:cNvSpPr txBox="1">
            <a:spLocks/>
          </p:cNvSpPr>
          <p:nvPr userDrawn="1"/>
        </p:nvSpPr>
        <p:spPr>
          <a:xfrm>
            <a:off x="695325" y="549275"/>
            <a:ext cx="10801350" cy="8964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1"/>
                </a:solidFill>
                <a:latin typeface="Source Sans Pro Semibold" panose="020B0503030403020204" pitchFamily="34" charset="77"/>
                <a:ea typeface="+mj-ea"/>
                <a:cs typeface="+mj-cs"/>
              </a:defRPr>
            </a:lvl1pPr>
          </a:lstStyle>
          <a:p>
            <a:r>
              <a:rPr lang="en-GB"/>
              <a:t>Title can go here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1310C-8B7F-5B81-0E2F-11DCFF12D02F}"/>
              </a:ext>
            </a:extLst>
          </p:cNvPr>
          <p:cNvSpPr txBox="1">
            <a:spLocks/>
          </p:cNvSpPr>
          <p:nvPr userDrawn="1"/>
        </p:nvSpPr>
        <p:spPr>
          <a:xfrm>
            <a:off x="695325" y="1445682"/>
            <a:ext cx="10801350" cy="45909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9" r:id="rId4"/>
    <p:sldLayoutId id="2147483686" r:id="rId5"/>
    <p:sldLayoutId id="2147483650" r:id="rId6"/>
    <p:sldLayoutId id="2147483687" r:id="rId7"/>
    <p:sldLayoutId id="2147483662" r:id="rId8"/>
    <p:sldLayoutId id="2147483688" r:id="rId9"/>
    <p:sldLayoutId id="2147483670" r:id="rId10"/>
    <p:sldLayoutId id="2147483689" r:id="rId11"/>
    <p:sldLayoutId id="2147483684" r:id="rId12"/>
    <p:sldLayoutId id="2147483690" r:id="rId13"/>
    <p:sldLayoutId id="2147483673" r:id="rId14"/>
    <p:sldLayoutId id="2147483691" r:id="rId15"/>
    <p:sldLayoutId id="2147483679" r:id="rId16"/>
    <p:sldLayoutId id="2147483692" r:id="rId17"/>
    <p:sldLayoutId id="2147483683" r:id="rId18"/>
    <p:sldLayoutId id="2147483693" r:id="rId19"/>
    <p:sldLayoutId id="2147483677" r:id="rId20"/>
    <p:sldLayoutId id="2147483694" r:id="rId21"/>
    <p:sldLayoutId id="2147483685" r:id="rId22"/>
    <p:sldLayoutId id="2147483695" r:id="rId23"/>
    <p:sldLayoutId id="2147483676" r:id="rId24"/>
    <p:sldLayoutId id="2147483696" r:id="rId25"/>
    <p:sldLayoutId id="2147483682" r:id="rId26"/>
    <p:sldLayoutId id="214748369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Source Sans Pro SemiBold" panose="020B05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8B1D-4BE0-927A-6597-E011203A0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Transforming Customer Operations at Renfrewshire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7243A-1745-8E30-3419-5CA106ACA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Evolution or Revolution?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A5C347-6F1A-0639-08C5-244FE3B62C28}"/>
              </a:ext>
            </a:extLst>
          </p:cNvPr>
          <p:cNvSpPr txBox="1">
            <a:spLocks/>
          </p:cNvSpPr>
          <p:nvPr/>
        </p:nvSpPr>
        <p:spPr>
          <a:xfrm>
            <a:off x="695324" y="4726424"/>
            <a:ext cx="7381875" cy="873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Julie McBride</a:t>
            </a:r>
          </a:p>
          <a:p>
            <a:r>
              <a:rPr lang="en-GB" dirty="0"/>
              <a:t>Service Delivery Manager</a:t>
            </a:r>
          </a:p>
        </p:txBody>
      </p:sp>
    </p:spTree>
    <p:extLst>
      <p:ext uri="{BB962C8B-B14F-4D97-AF65-F5344CB8AC3E}">
        <p14:creationId xmlns:p14="http://schemas.microsoft.com/office/powerpoint/2010/main" val="130638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12989-8EF5-30E2-7F04-B2FAE3106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C10BF-893F-21E7-B985-DCE26C5D4D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7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E29D-CF07-3529-1541-AAE4040F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584237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AE69B-D83A-9C82-F104-4486A72C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133512"/>
            <a:ext cx="10801350" cy="459097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0A2E21-92F2-5B72-7F22-CF475BF59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330510"/>
              </p:ext>
            </p:extLst>
          </p:nvPr>
        </p:nvGraphicFramePr>
        <p:xfrm>
          <a:off x="2032000" y="1248032"/>
          <a:ext cx="8128000" cy="489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04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7F32-AEF3-E0CF-335D-08AD4F29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Journey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DB0F-843B-B264-F9BE-1779E63F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lIns="0" tIns="0" rIns="0" bIns="0" anchor="t">
            <a:noAutofit/>
          </a:bodyPr>
          <a:lstStyle/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7F23F8-8E2D-36D8-1969-92AF81E3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94933"/>
              </p:ext>
            </p:extLst>
          </p:nvPr>
        </p:nvGraphicFramePr>
        <p:xfrm>
          <a:off x="287324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815E05-0072-930D-E5C3-C428E354D5FE}"/>
              </a:ext>
            </a:extLst>
          </p:cNvPr>
          <p:cNvSpPr/>
          <p:nvPr/>
        </p:nvSpPr>
        <p:spPr>
          <a:xfrm>
            <a:off x="996695" y="1806076"/>
            <a:ext cx="2221992" cy="34381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2017 – 2020</a:t>
            </a:r>
          </a:p>
          <a:p>
            <a:pPr algn="ctr"/>
            <a:r>
              <a:rPr lang="en-GB" sz="1200" dirty="0"/>
              <a:t>My Account Launched, online services developed,  and Customers started transacting online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2020 – 2022</a:t>
            </a:r>
          </a:p>
          <a:p>
            <a:pPr algn="ctr"/>
            <a:r>
              <a:rPr lang="en-GB" sz="1200" dirty="0"/>
              <a:t>The main focus was on Covid Response and recovery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2022 – 2024</a:t>
            </a:r>
          </a:p>
          <a:p>
            <a:pPr algn="ctr"/>
            <a:r>
              <a:rPr lang="en-GB" sz="1200" dirty="0"/>
              <a:t>Significant increase in online services for transactional enquiries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F8C593-3932-CE69-BCD7-861E087B2B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646" y="1191162"/>
            <a:ext cx="1778091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8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32B0-5139-3A01-C8DC-59BCC2A8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Evolution of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9B341-32D7-5035-92E5-D38096DE3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In the past 7 years, Renfrewshire has</a:t>
            </a:r>
          </a:p>
          <a:p>
            <a:pPr lvl="2"/>
            <a:r>
              <a:rPr lang="en-GB" dirty="0"/>
              <a:t>Moved from a costly Telephone and Face to Face service model to a Multi-channel 24/7 service offering</a:t>
            </a:r>
          </a:p>
          <a:p>
            <a:pPr lvl="2"/>
            <a:r>
              <a:rPr lang="en-GB" dirty="0"/>
              <a:t>Removed over 100k calls and 48k Face to Face visits per year</a:t>
            </a:r>
          </a:p>
          <a:p>
            <a:pPr lvl="2"/>
            <a:r>
              <a:rPr lang="en-GB" dirty="0"/>
              <a:t>Transformed how we deliver services to our customers</a:t>
            </a:r>
          </a:p>
          <a:p>
            <a:pPr lvl="1"/>
            <a:r>
              <a:rPr lang="en-GB" dirty="0"/>
              <a:t>COVID provided a catalyst to move customers online, but we didn’t have a complete service offering at that point</a:t>
            </a:r>
          </a:p>
          <a:p>
            <a:pPr lvl="1"/>
            <a:r>
              <a:rPr lang="en-GB" dirty="0"/>
              <a:t>Significant challenge in balancing resources between building new online services and responding to Government policy changes during COVID (Grants, and household support)</a:t>
            </a:r>
          </a:p>
        </p:txBody>
      </p:sp>
    </p:spTree>
    <p:extLst>
      <p:ext uri="{BB962C8B-B14F-4D97-AF65-F5344CB8AC3E}">
        <p14:creationId xmlns:p14="http://schemas.microsoft.com/office/powerpoint/2010/main" val="225429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C801-E632-7D73-A21A-000FE185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Turning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8F5B0-3BFE-C40C-71E7-3E66B40A5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60" y="1537122"/>
            <a:ext cx="11106815" cy="4593610"/>
          </a:xfrm>
        </p:spPr>
        <p:txBody>
          <a:bodyPr wrap="square" lIns="0" tIns="0" rIns="0" bIns="0" anchor="t">
            <a:noAutofit/>
          </a:bodyPr>
          <a:lstStyle/>
          <a:p>
            <a:pPr marL="457200" lvl="1" indent="0">
              <a:buNone/>
            </a:pPr>
            <a:r>
              <a:rPr lang="en-GB" dirty="0"/>
              <a:t>Additional services continued to be developed online</a:t>
            </a:r>
          </a:p>
          <a:p>
            <a:pPr marL="457200" lvl="1" indent="0">
              <a:buNone/>
            </a:pPr>
            <a:r>
              <a:rPr lang="en-GB" dirty="0"/>
              <a:t>Significant effort was being made to expand our service offering</a:t>
            </a:r>
          </a:p>
          <a:p>
            <a:pPr marL="457200" lvl="1" indent="0">
              <a:buNone/>
            </a:pPr>
            <a:r>
              <a:rPr lang="en-GB" dirty="0"/>
              <a:t>BUT…Call Volumes were no longer reducing (In some services they were increasing again)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A new Customer Strategy was developed, and our customers wanted more….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The team had to think differently – while continuing our digital journey, how do we also transform the Telephone Service?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1AE85-77DA-7521-4EC3-F8D39B53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75" y="164110"/>
            <a:ext cx="1866996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6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B5CF-D17B-A94F-7606-FB0FEE93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me introduce Millie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D4779-E4FC-E426-A97A-CF4088875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133512"/>
            <a:ext cx="10801350" cy="4590976"/>
          </a:xfrm>
        </p:spPr>
        <p:txBody>
          <a:bodyPr/>
          <a:lstStyle/>
          <a:p>
            <a:r>
              <a:rPr lang="en-GB" dirty="0"/>
              <a:t>The team looked at AI a number of years ago, but the offering was too immature</a:t>
            </a:r>
          </a:p>
          <a:p>
            <a:r>
              <a:rPr lang="en-GB" dirty="0"/>
              <a:t>Our head of service attended a “Cost of living” webinar, and saw a demonstration from Derby City Council and ICS.AI.</a:t>
            </a:r>
          </a:p>
          <a:p>
            <a:r>
              <a:rPr lang="en-GB" dirty="0"/>
              <a:t>We met with ICS.AI and took the opportunity to pilot a digital advisor solution in Renfrewshire</a:t>
            </a:r>
          </a:p>
          <a:p>
            <a:r>
              <a:rPr lang="en-GB" dirty="0"/>
              <a:t>The pilot was run in November / December 2023, involving staff, customers and elected members</a:t>
            </a:r>
          </a:p>
          <a:p>
            <a:r>
              <a:rPr lang="en-GB" dirty="0"/>
              <a:t>The results of the pilot allows us to get approval of a  business case to purchase an AI solution in February 2024 </a:t>
            </a:r>
          </a:p>
          <a:p>
            <a:r>
              <a:rPr lang="en-GB" dirty="0"/>
              <a:t>Procured the ICS.AI solution through G-Cloud in April 2024 and the project kicked off in July</a:t>
            </a:r>
          </a:p>
          <a:p>
            <a:r>
              <a:rPr lang="en-GB" dirty="0"/>
              <a:t>Significant effort from the team to “Renfrewshire-</a:t>
            </a:r>
            <a:r>
              <a:rPr lang="en-GB" dirty="0" err="1"/>
              <a:t>ise</a:t>
            </a:r>
            <a:r>
              <a:rPr lang="en-GB" dirty="0"/>
              <a:t>” the language model as we were the first Scottish Authority to do this</a:t>
            </a:r>
          </a:p>
          <a:p>
            <a:r>
              <a:rPr lang="en-GB" dirty="0"/>
              <a:t>We launched “Millie” in November 2024 – Named after the cotton Mills, which contributed so much to the Renfrewshire community.</a:t>
            </a:r>
          </a:p>
        </p:txBody>
      </p:sp>
      <p:pic>
        <p:nvPicPr>
          <p:cNvPr id="4" name="Content Placeholder 4" descr="A logo of a face&#10;&#10;Description automatically generated">
            <a:extLst>
              <a:ext uri="{FF2B5EF4-FFF2-40B4-BE49-F238E27FC236}">
                <a16:creationId xmlns:a16="http://schemas.microsoft.com/office/drawing/2014/main" id="{4A156F01-CC6E-3782-5809-78798A84B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295" y="151471"/>
            <a:ext cx="1430705" cy="1177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517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E2FBD-360B-3B32-18AC-EDC9111A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2ED9-B477-DC5A-3B80-D0046224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Millie’s first few months in the job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6E18E-3DB0-D6D0-B1BC-F64B3AB96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comms to staff, elected members and customers and on the completion of an intensive training programme – Millie started in her new role on 13</a:t>
            </a:r>
            <a:r>
              <a:rPr lang="en-GB" baseline="30000" dirty="0"/>
              <a:t>th</a:t>
            </a:r>
            <a:r>
              <a:rPr lang="en-GB" dirty="0"/>
              <a:t> November 2024</a:t>
            </a:r>
          </a:p>
          <a:p>
            <a:r>
              <a:rPr lang="en-GB" dirty="0"/>
              <a:t>Millie started following a seamless implementation, with no downtime of the council’s telephone service</a:t>
            </a:r>
          </a:p>
          <a:p>
            <a:r>
              <a:rPr lang="en-GB" dirty="0"/>
              <a:t>From day 1, she was resolving around 30% of all incoming calls and routing the other 70% to customer service advisors</a:t>
            </a:r>
          </a:p>
          <a:p>
            <a:r>
              <a:rPr lang="en-GB" dirty="0"/>
              <a:t>The business case was based on 10% resolution, so very early on she was exceeding expectations</a:t>
            </a:r>
          </a:p>
          <a:p>
            <a:r>
              <a:rPr lang="en-GB" dirty="0"/>
              <a:t>Customers can now get support for simple / transactional queries from Millie, freeing up customer advisors to focus on more complex and sensitive enquires</a:t>
            </a:r>
          </a:p>
          <a:p>
            <a:endParaRPr lang="en-GB" dirty="0"/>
          </a:p>
        </p:txBody>
      </p:sp>
      <p:pic>
        <p:nvPicPr>
          <p:cNvPr id="4" name="Content Placeholder 4" descr="A logo of a face&#10;&#10;Description automatically generated">
            <a:extLst>
              <a:ext uri="{FF2B5EF4-FFF2-40B4-BE49-F238E27FC236}">
                <a16:creationId xmlns:a16="http://schemas.microsoft.com/office/drawing/2014/main" id="{F987BDB5-99FA-72AC-DF7F-919E2958B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295" y="151471"/>
            <a:ext cx="1430705" cy="1177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37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6D66C-5BE1-B0BC-5219-365788E05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F503-21B4-3DBF-E8B6-43E14CAF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 for Renfrewshire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BD068-F127-3396-637F-3E8BE2D96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Millie implementation has created a strong and collaborative relationship with ICS.AI and Derby City Council</a:t>
            </a:r>
          </a:p>
          <a:p>
            <a:r>
              <a:rPr lang="en-GB" dirty="0"/>
              <a:t>Millie has helped dispel some of the myths and alleviate some fears of AI, with other services now seeing the benefits of adopting the technology</a:t>
            </a:r>
          </a:p>
          <a:p>
            <a:r>
              <a:rPr lang="en-GB" dirty="0"/>
              <a:t>The Council is about to embark on a full AI assessment to create an opportunities log and business case for future implementations</a:t>
            </a:r>
          </a:p>
          <a:p>
            <a:r>
              <a:rPr lang="en-GB" dirty="0"/>
              <a:t>Workshops are being planned for the next few months, being led by ICS.AI</a:t>
            </a:r>
          </a:p>
          <a:p>
            <a:r>
              <a:rPr lang="en-GB" dirty="0"/>
              <a:t>Trade unions and elected members are supportive of the assessment, and staff comms is underway</a:t>
            </a:r>
          </a:p>
          <a:p>
            <a:r>
              <a:rPr lang="en-GB" dirty="0"/>
              <a:t>Millie is also a finalist in the Innovation and Demand Management category of the APSE awards, and a COSLA award has been submitted.</a:t>
            </a:r>
          </a:p>
          <a:p>
            <a:r>
              <a:rPr lang="en-GB" dirty="0"/>
              <a:t>We see ourselves as leading the AI charge north of the border, and continue to speak to lots of other councils who are keen to understand our journey so far. </a:t>
            </a:r>
          </a:p>
        </p:txBody>
      </p:sp>
      <p:pic>
        <p:nvPicPr>
          <p:cNvPr id="4" name="Content Placeholder 4" descr="A logo of a face&#10;&#10;Description automatically generated">
            <a:extLst>
              <a:ext uri="{FF2B5EF4-FFF2-40B4-BE49-F238E27FC236}">
                <a16:creationId xmlns:a16="http://schemas.microsoft.com/office/drawing/2014/main" id="{8F04BAE6-AE7A-92AD-BC71-39845B69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295" y="151471"/>
            <a:ext cx="1430705" cy="1177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0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C3C25-A67D-A0D5-4BC2-E4656367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E70D-2C42-87EB-8E2A-817E16472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Millie is now a core member of our team, and she is a </a:t>
            </a:r>
          </a:p>
          <a:p>
            <a:r>
              <a:rPr lang="en-GB" dirty="0"/>
              <a:t>Evolution is no longer an option for Local Authorities, even just to stand still we need to change</a:t>
            </a:r>
          </a:p>
          <a:p>
            <a:r>
              <a:rPr lang="en-GB" dirty="0"/>
              <a:t>Artificial Intelligence is proven in a number of authorities in England, and we are hoping that Renfrewshire can show the potential North of the Border</a:t>
            </a:r>
          </a:p>
          <a:p>
            <a:r>
              <a:rPr lang="en-GB" dirty="0"/>
              <a:t>We are happy to share our experience and plans and hope that we can help drive the adoption of AI in Scottish Local Authorities</a:t>
            </a:r>
          </a:p>
          <a:p>
            <a:r>
              <a:rPr lang="en-GB" dirty="0"/>
              <a:t>Our Evolution took place between 2017 and 2024, and in the last year we now believe we are Revolutionising Customer Services</a:t>
            </a:r>
          </a:p>
          <a:p>
            <a:r>
              <a:rPr lang="en-GB" dirty="0"/>
              <a:t>But!  AI capabilities extend much wider than Millie; Adult Social Care, Internet of Things, Roads and Waste Management, Housing – the opportunities are endless, all that is required is some bravery, drive and imagination</a:t>
            </a:r>
          </a:p>
          <a:p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37DEDFA-0296-565F-F859-3F29496C99AC}"/>
              </a:ext>
            </a:extLst>
          </p:cNvPr>
          <p:cNvSpPr/>
          <p:nvPr/>
        </p:nvSpPr>
        <p:spPr>
          <a:xfrm>
            <a:off x="6376087" y="1322113"/>
            <a:ext cx="617837" cy="506686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3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nfrewshire_Council_Bright">
      <a:dk1>
        <a:srgbClr val="000000"/>
      </a:dk1>
      <a:lt1>
        <a:srgbClr val="FFFFFF"/>
      </a:lt1>
      <a:dk2>
        <a:srgbClr val="39327C"/>
      </a:dk2>
      <a:lt2>
        <a:srgbClr val="FFFFFF"/>
      </a:lt2>
      <a:accent1>
        <a:srgbClr val="39327C"/>
      </a:accent1>
      <a:accent2>
        <a:srgbClr val="971465"/>
      </a:accent2>
      <a:accent3>
        <a:srgbClr val="6E347F"/>
      </a:accent3>
      <a:accent4>
        <a:srgbClr val="D8117D"/>
      </a:accent4>
      <a:accent5>
        <a:srgbClr val="009DC3"/>
      </a:accent5>
      <a:accent6>
        <a:srgbClr val="009F9B"/>
      </a:accent6>
      <a:hlink>
        <a:srgbClr val="00A2C9"/>
      </a:hlink>
      <a:folHlink>
        <a:srgbClr val="D811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wizcomcontrollerfield xmlns="c5c4c919-c45b-4b75-adaa-36533e0aaed8" xsi:nil="true"/>
    <lcf76f155ced4ddcb4097134ff3c332f xmlns="c5c4c919-c45b-4b75-adaa-36533e0aaed8">
      <Terms xmlns="http://schemas.microsoft.com/office/infopath/2007/PartnerControls"/>
    </lcf76f155ced4ddcb4097134ff3c332f>
    <TaxCatchAll xmlns="06243ab1-e891-404c-acd9-93e5af9662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59BFB245682429D008D3FB186579B" ma:contentTypeVersion="20" ma:contentTypeDescription="Create a new document." ma:contentTypeScope="" ma:versionID="01cac21bd412b890b6272c2c455f83d5">
  <xsd:schema xmlns:xsd="http://www.w3.org/2001/XMLSchema" xmlns:xs="http://www.w3.org/2001/XMLSchema" xmlns:p="http://schemas.microsoft.com/office/2006/metadata/properties" xmlns:ns2="c5c4c919-c45b-4b75-adaa-36533e0aaed8" xmlns:ns3="06243ab1-e891-404c-acd9-93e5af96628e" targetNamespace="http://schemas.microsoft.com/office/2006/metadata/properties" ma:root="true" ma:fieldsID="3ec77324d3f5494cc919d8a2e8b1450c" ns2:_="" ns3:_="">
    <xsd:import namespace="c5c4c919-c45b-4b75-adaa-36533e0aaed8"/>
    <xsd:import namespace="06243ab1-e891-404c-acd9-93e5af9662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kwizcomcontrollerfiel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4c919-c45b-4b75-adaa-36533e0aae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603f3a-4783-45df-a784-4181458f7f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kwizcomcontrollerfield" ma:index="26" nillable="true" ma:displayName="kwizcomcontrollerfield" ma:internalName="kwizcomcontrollerfield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43ab1-e891-404c-acd9-93e5af9662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9f17f12-4e4a-4c0a-82ce-8c43f6714111}" ma:internalName="TaxCatchAll" ma:showField="CatchAllData" ma:web="06243ab1-e891-404c-acd9-93e5af9662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DEB32D-F5FA-4D51-BA8F-EE459ADFF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32EE14-5728-45E9-B03C-C141AECC0E08}">
  <ds:schemaRefs>
    <ds:schemaRef ds:uri="06243ab1-e891-404c-acd9-93e5af96628e"/>
    <ds:schemaRef ds:uri="http://schemas.microsoft.com/office/infopath/2007/PartnerControls"/>
    <ds:schemaRef ds:uri="http://purl.org/dc/terms/"/>
    <ds:schemaRef ds:uri="c5c4c919-c45b-4b75-adaa-36533e0aaed8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19B3806-CC44-419B-BDE2-EA0F94AB90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4c919-c45b-4b75-adaa-36533e0aaed8"/>
    <ds:schemaRef ds:uri="06243ab1-e891-404c-acd9-93e5af9662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922</Words>
  <Application>Microsoft Office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Source Sans Pro</vt:lpstr>
      <vt:lpstr>Source Sans Pro Light</vt:lpstr>
      <vt:lpstr>Source Sans Pro SemiBold</vt:lpstr>
      <vt:lpstr>Source Sans Pro SemiBold</vt:lpstr>
      <vt:lpstr>Office Theme</vt:lpstr>
      <vt:lpstr>Transforming Customer Operations at Renfrewshire</vt:lpstr>
      <vt:lpstr>Introduction</vt:lpstr>
      <vt:lpstr>The Journey So Far</vt:lpstr>
      <vt:lpstr>Evolution of Services</vt:lpstr>
      <vt:lpstr>The Turning Point</vt:lpstr>
      <vt:lpstr>Let me introduce Millie</vt:lpstr>
      <vt:lpstr>Millie’s first few months in the job </vt:lpstr>
      <vt:lpstr>What’s next for Renfrewshire</vt:lpstr>
      <vt:lpstr>Final Thoughts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McLaughlan</dc:creator>
  <cp:lastModifiedBy>Gary Innes</cp:lastModifiedBy>
  <cp:revision>24</cp:revision>
  <dcterms:created xsi:type="dcterms:W3CDTF">2021-03-30T08:37:27Z</dcterms:created>
  <dcterms:modified xsi:type="dcterms:W3CDTF">2025-07-24T08:33:07Z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0x01010012F59BFB245682429D008D3FB186579B</vt:lpwstr>
  </property>
  <property fmtid="{D5CDD505-2E9C-101B-9397-08002B2CF9AE}" pid="3" name="MediaServiceImageTags">
    <vt:lpwstr/>
  </property>
</Properties>
</file>