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12C32-DE3C-46BB-8B3F-4AD57A38E9B8}" type="datetimeFigureOut">
              <a:rPr lang="en-GB" smtClean="0"/>
              <a:pPr/>
              <a:t>15/04/2019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B3039-9EE4-4EFA-AB7D-AE0B064942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694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986330-EB50-4A15-AA9F-6A821D80C1D4}" type="datetimeFigureOut">
              <a:rPr lang="en-US"/>
              <a:pPr>
                <a:defRPr/>
              </a:pPr>
              <a:t>4/15/2019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88A08B-8E79-42C7-BA1A-A9A6D0BD51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01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D1ED8-A97D-4BD4-A30F-D74E698A6BE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63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3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29129"/>
          </a:xfrm>
        </p:spPr>
        <p:txBody>
          <a:bodyPr/>
          <a:lstStyle>
            <a:lvl1pPr>
              <a:defRPr>
                <a:solidFill>
                  <a:srgbClr val="00263A"/>
                </a:solidFill>
              </a:defRPr>
            </a:lvl1pPr>
            <a:lvl2pPr>
              <a:defRPr>
                <a:solidFill>
                  <a:srgbClr val="00263A"/>
                </a:solidFill>
              </a:defRPr>
            </a:lvl2pPr>
            <a:lvl3pPr>
              <a:defRPr>
                <a:solidFill>
                  <a:srgbClr val="00263A"/>
                </a:solidFill>
              </a:defRPr>
            </a:lvl3pPr>
            <a:lvl4pPr>
              <a:defRPr>
                <a:solidFill>
                  <a:srgbClr val="00263A"/>
                </a:solidFill>
              </a:defRPr>
            </a:lvl4pPr>
            <a:lvl5pPr>
              <a:defRPr>
                <a:solidFill>
                  <a:srgbClr val="00263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3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29130"/>
          </a:xfrm>
        </p:spPr>
        <p:txBody>
          <a:bodyPr/>
          <a:lstStyle>
            <a:lvl1pPr>
              <a:defRPr sz="2800">
                <a:solidFill>
                  <a:srgbClr val="00263A"/>
                </a:solidFill>
              </a:defRPr>
            </a:lvl1pPr>
            <a:lvl2pPr>
              <a:defRPr sz="2400">
                <a:solidFill>
                  <a:srgbClr val="00263A"/>
                </a:solidFill>
              </a:defRPr>
            </a:lvl2pPr>
            <a:lvl3pPr>
              <a:defRPr sz="2000">
                <a:solidFill>
                  <a:srgbClr val="00263A"/>
                </a:solidFill>
              </a:defRPr>
            </a:lvl3pPr>
            <a:lvl4pPr>
              <a:defRPr sz="1800">
                <a:solidFill>
                  <a:srgbClr val="00263A"/>
                </a:solidFill>
              </a:defRPr>
            </a:lvl4pPr>
            <a:lvl5pPr>
              <a:defRPr sz="1800">
                <a:solidFill>
                  <a:srgbClr val="00263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29130"/>
          </a:xfrm>
        </p:spPr>
        <p:txBody>
          <a:bodyPr/>
          <a:lstStyle>
            <a:lvl1pPr>
              <a:defRPr sz="2800">
                <a:solidFill>
                  <a:srgbClr val="00263A"/>
                </a:solidFill>
              </a:defRPr>
            </a:lvl1pPr>
            <a:lvl2pPr>
              <a:defRPr sz="2400">
                <a:solidFill>
                  <a:srgbClr val="00263A"/>
                </a:solidFill>
              </a:defRPr>
            </a:lvl2pPr>
            <a:lvl3pPr>
              <a:defRPr sz="2000">
                <a:solidFill>
                  <a:srgbClr val="00263A"/>
                </a:solidFill>
              </a:defRPr>
            </a:lvl3pPr>
            <a:lvl4pPr>
              <a:defRPr sz="1800">
                <a:solidFill>
                  <a:srgbClr val="00263A"/>
                </a:solidFill>
              </a:defRPr>
            </a:lvl4pPr>
            <a:lvl5pPr>
              <a:defRPr sz="1800">
                <a:solidFill>
                  <a:srgbClr val="00263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544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544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562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942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85720" y="6286521"/>
            <a:ext cx="2062162" cy="28575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619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29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otlandexcel-logo-refresh-1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300192" y="5877272"/>
            <a:ext cx="2588951" cy="842392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6286520"/>
            <a:ext cx="1500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DF72773-82AF-46D9-9C16-989733A9787D}" type="slidenum">
              <a:rPr lang="en-US" sz="1200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50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0263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63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63A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63A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63A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63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2381250"/>
          </a:xfrm>
        </p:spPr>
        <p:txBody>
          <a:bodyPr/>
          <a:lstStyle/>
          <a:p>
            <a:r>
              <a:rPr lang="en-GB" dirty="0"/>
              <a:t>Workshop: </a:t>
            </a:r>
            <a:br>
              <a:rPr lang="en-GB" dirty="0"/>
            </a:br>
            <a:r>
              <a:rPr lang="en-GB" dirty="0"/>
              <a:t>Collaborative Innovation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D16D97-F03C-4FCB-A612-B7F78E364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404664"/>
            <a:ext cx="8517632" cy="583264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sz="3000" dirty="0"/>
              <a:t>1) Is collaborating and innovating across boundaries something that your organisation actively promotes? </a:t>
            </a:r>
          </a:p>
          <a:p>
            <a:pPr lvl="1"/>
            <a:r>
              <a:rPr lang="en-GB" sz="2600" dirty="0"/>
              <a:t>What are the potential benefits? </a:t>
            </a:r>
          </a:p>
          <a:p>
            <a:pPr lvl="1"/>
            <a:r>
              <a:rPr lang="en-GB" sz="2600" dirty="0"/>
              <a:t>How does the your organisation promote it?</a:t>
            </a:r>
          </a:p>
          <a:p>
            <a:pPr lvl="1"/>
            <a:r>
              <a:rPr lang="en-GB" sz="2600" dirty="0"/>
              <a:t>Which boundaries e.g. across teams, offices, divisions, with other businesses/supply chain partners/adjacent companies? </a:t>
            </a:r>
          </a:p>
          <a:p>
            <a:pPr marL="57150" indent="0">
              <a:buNone/>
            </a:pPr>
            <a:r>
              <a:rPr lang="en-GB" sz="3000" dirty="0"/>
              <a:t>2) What has worked or might work in promoting collaborative innovation across teams and boundaries in your organisation?</a:t>
            </a:r>
          </a:p>
          <a:p>
            <a:pPr lvl="1"/>
            <a:r>
              <a:rPr lang="en-GB" sz="2600" dirty="0"/>
              <a:t>What are the challenges in promoting collaborative innovation? </a:t>
            </a:r>
          </a:p>
        </p:txBody>
      </p:sp>
    </p:spTree>
    <p:extLst>
      <p:ext uri="{BB962C8B-B14F-4D97-AF65-F5344CB8AC3E}">
        <p14:creationId xmlns:p14="http://schemas.microsoft.com/office/powerpoint/2010/main" val="2740928888"/>
      </p:ext>
    </p:extLst>
  </p:cSld>
  <p:clrMapOvr>
    <a:masterClrMapping/>
  </p:clrMapOvr>
</p:sld>
</file>

<file path=ppt/theme/theme1.xml><?xml version="1.0" encoding="utf-8"?>
<a:theme xmlns:a="http://schemas.openxmlformats.org/drawingml/2006/main" name="Scotland Excel Powerpoint Template (New Logo 2016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Scotland Excel Powerpoint Template (New Logo 2016)</Template>
  <TotalTime>20</TotalTime>
  <Words>86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Scotland Excel Powerpoint Template (New Logo 2016)</vt:lpstr>
      <vt:lpstr>Workshop:  Collaborative Innovation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xlwilliamsr1</dc:creator>
  <cp:lastModifiedBy>Sarah Nicholson</cp:lastModifiedBy>
  <cp:revision>6</cp:revision>
  <cp:lastPrinted>2019-04-15T11:04:21Z</cp:lastPrinted>
  <dcterms:created xsi:type="dcterms:W3CDTF">2017-01-06T11:01:37Z</dcterms:created>
  <dcterms:modified xsi:type="dcterms:W3CDTF">2019-04-15T11:05:06Z</dcterms:modified>
</cp:coreProperties>
</file>