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90" r:id="rId2"/>
    <p:sldId id="5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5EB3A-2783-4EC7-B0AD-F5FB0CD3BD7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0785A-D3AC-4DAD-B307-A2C190C30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7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Familiar with the 5 whys to get to the route to the problem:</a:t>
            </a:r>
          </a:p>
          <a:p>
            <a:endParaRPr lang="en-GB" baseline="0" dirty="0"/>
          </a:p>
          <a:p>
            <a:r>
              <a:rPr lang="en-GB" baseline="0" dirty="0"/>
              <a:t>Why are single use plastics an issue?</a:t>
            </a:r>
          </a:p>
          <a:p>
            <a:r>
              <a:rPr lang="en-GB" baseline="0" dirty="0"/>
              <a:t>Because they don’t </a:t>
            </a:r>
            <a:r>
              <a:rPr lang="en-GB" baseline="0" dirty="0" err="1"/>
              <a:t>biograde</a:t>
            </a:r>
            <a:r>
              <a:rPr lang="en-GB" baseline="0" dirty="0"/>
              <a:t> and cause issues for landfill and marine life</a:t>
            </a:r>
          </a:p>
          <a:p>
            <a:r>
              <a:rPr lang="en-GB" baseline="0" dirty="0"/>
              <a:t>Why?</a:t>
            </a:r>
          </a:p>
          <a:p>
            <a:r>
              <a:rPr lang="en-GB" baseline="0" dirty="0"/>
              <a:t>Because they are disposable and don’t break down quickly?</a:t>
            </a:r>
          </a:p>
          <a:p>
            <a:r>
              <a:rPr lang="en-GB" baseline="0" dirty="0"/>
              <a:t>Why?</a:t>
            </a:r>
          </a:p>
          <a:p>
            <a:r>
              <a:rPr lang="en-GB" baseline="0" dirty="0"/>
              <a:t>Because there is demand for cheaply mass produced straws by pubs, cinemas, restaurants, school etc</a:t>
            </a:r>
          </a:p>
          <a:p>
            <a:r>
              <a:rPr lang="en-GB" baseline="0" dirty="0"/>
              <a:t>Why</a:t>
            </a:r>
          </a:p>
          <a:p>
            <a:r>
              <a:rPr lang="en-GB" baseline="0" dirty="0"/>
              <a:t>Businesses haven’t been aware of the environmental impact of what they are producing</a:t>
            </a:r>
          </a:p>
          <a:p>
            <a:r>
              <a:rPr lang="en-GB" baseline="0" dirty="0"/>
              <a:t>Why</a:t>
            </a:r>
          </a:p>
          <a:p>
            <a:r>
              <a:rPr lang="en-GB" baseline="0" dirty="0"/>
              <a:t>Consumerist approach to production</a:t>
            </a:r>
          </a:p>
          <a:p>
            <a:r>
              <a:rPr lang="en-GB" baseline="0" dirty="0"/>
              <a:t>Why</a:t>
            </a:r>
          </a:p>
          <a:p>
            <a:r>
              <a:rPr lang="en-GB" baseline="0" dirty="0"/>
              <a:t>No recognised need for any alternative</a:t>
            </a:r>
          </a:p>
          <a:p>
            <a:endParaRPr lang="en-GB" baseline="0" dirty="0"/>
          </a:p>
          <a:p>
            <a:r>
              <a:rPr lang="en-GB" baseline="0" dirty="0"/>
              <a:t>Why are people late for work?</a:t>
            </a:r>
          </a:p>
          <a:p>
            <a:r>
              <a:rPr lang="en-GB" baseline="0" dirty="0"/>
              <a:t>Traffic</a:t>
            </a:r>
          </a:p>
          <a:p>
            <a:r>
              <a:rPr lang="en-GB" baseline="0" dirty="0"/>
              <a:t>Why</a:t>
            </a:r>
          </a:p>
          <a:p>
            <a:r>
              <a:rPr lang="en-GB" baseline="0" dirty="0"/>
              <a:t>Volume of road users</a:t>
            </a:r>
          </a:p>
          <a:p>
            <a:r>
              <a:rPr lang="en-GB" baseline="0" dirty="0"/>
              <a:t>Why</a:t>
            </a:r>
          </a:p>
          <a:p>
            <a:r>
              <a:rPr lang="en-GB" baseline="0" dirty="0"/>
              <a:t>More people drive than take the train, not reliable</a:t>
            </a:r>
          </a:p>
          <a:p>
            <a:r>
              <a:rPr lang="en-GB" baseline="0" dirty="0"/>
              <a:t>Why</a:t>
            </a:r>
          </a:p>
          <a:p>
            <a:r>
              <a:rPr lang="en-GB" baseline="0" dirty="0"/>
              <a:t>Not enough investment in public transport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337AD-106C-46F3-B887-46C3D36DEA5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89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A2D5-9D70-4D0E-BA05-6E28BE063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A30FD-FF15-44EC-A148-E954F530D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D6C57-4023-4896-9776-C386E6CA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FD76-B90D-4737-9B21-B7639688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62F3-2399-413C-9660-32D4B4A3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7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855A-7F9D-4A1D-AADC-C869672B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7D712-7380-456A-AC8F-3BD9907DA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574C3-336D-496F-B628-FC4BB8AB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EB9FD-1F42-48BC-BD7D-FAF61ACE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08A67-A726-44BD-8807-20AF5C5C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37942-51B1-417A-A051-853258AFF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4E16A-F058-4A53-84C6-C0E21D01B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E66FC-8926-4FCB-A740-2B759933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F9918-F506-4ED3-94DD-F61EAE81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3BC71-3E37-441E-94B3-D142F4C5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3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F8AE-829B-438F-8C0A-376ADE77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875A-9903-41D5-8504-E92190E3A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C72C-F32F-456C-B66B-A53555C0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1A9DD-2D0D-45C4-888B-9CA414D6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E522-B1BC-48FE-A5D7-5C67C70F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0DE5-452D-4BAD-98EC-7C24DE9D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2D823-560F-4BC6-866E-0DCF32D4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75928-9B4B-4F98-BBDE-565D6713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BEFB-6625-432A-8410-7A003CC0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BCB21-5207-4F02-86AB-A6C0BA43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4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C40B-FBB9-4F5B-8BE6-094D9074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7119-CD6D-4430-994E-65BAB165B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32DEA-279A-475B-AA16-51AA7A342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9CE3F-2381-4151-A6B8-031C0AE4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859F1-50BA-4578-B342-6B20A0B0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A3A55-300A-40B2-A0CE-9482B53B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26E0-24F6-470E-AA25-D88A6ADD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E4D2A-7487-403A-9CCD-D1BE59E4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D16B2-BE51-4AB8-9B67-6C4F29CE3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4D939-30D5-4524-9AF4-6E0312D89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D5100-7644-4333-A196-C8391D321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F15B6-BE56-40A4-9064-ED5CA076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B366A-4A1C-46E0-AE46-5D461444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5DA07-8115-403F-B716-7905B0B7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C719-8913-4B0A-871B-80747FF5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7A28C-6614-4774-8CA7-CD165FDB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02BD3-C508-481F-9C78-460DC1CC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639E4-7521-4A9A-B50C-9721EEDF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66E70-F505-4D78-BA68-AD3D1E14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9DA94-6796-4A4D-BF2C-4CD862F6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0603F-3012-4003-A41B-BC9E166D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3CBC-DA32-44A0-B816-506BA5E1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FC04-2881-4CC6-B9C9-8E104AE8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DAA0B-DBC7-4034-8462-FCBCE66F7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86E33-1DF4-4753-9A10-222C77EA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BC8E2-4D19-43AC-BDFC-7DA687A0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051A1-F05F-4A9C-A788-8DCAA881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1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1C3C-4FB2-4906-81AF-3E1DEA51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ABA81-02C8-46E0-BF56-F331DA7CC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10595-B86F-4C1D-8848-C5CDD7DEE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E209-5678-4A3B-BC97-9C3BDDAE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75F5D-5749-4526-8268-6C0BE11B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2B2B9-FE0A-40AB-A19F-4B5F7486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0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9259E-374F-4C75-A345-054EE2BA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BF738-0C63-49E8-BA58-44333F01A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6191-985C-4F08-B04A-2400C339D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81D9-3DBC-4E03-8B3E-C64FADD99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2397-E039-405B-B182-5432A4D8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62371" y="268113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4400" b="1" dirty="0"/>
          </a:p>
          <a:p>
            <a:pPr algn="ctr"/>
            <a:endParaRPr lang="en-GB" sz="4400" b="1" dirty="0"/>
          </a:p>
          <a:p>
            <a:pPr algn="ctr"/>
            <a:br>
              <a:rPr lang="en-GB" sz="4400" dirty="0"/>
            </a:br>
            <a:endParaRPr lang="en-GB" sz="4400" dirty="0"/>
          </a:p>
          <a:p>
            <a:pPr algn="ctr"/>
            <a:endParaRPr lang="en-GB" sz="4400" dirty="0"/>
          </a:p>
          <a:p>
            <a:pPr algn="ctr"/>
            <a:endParaRPr lang="en-GB" sz="4400" dirty="0"/>
          </a:p>
          <a:p>
            <a:pPr algn="ctr"/>
            <a:endParaRPr lang="en-GB" sz="4400" dirty="0"/>
          </a:p>
          <a:p>
            <a:pPr algn="ctr"/>
            <a:endParaRPr lang="en-GB" sz="4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A71D74-7BC8-430D-A17A-F766F8E62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1698" y="5607246"/>
            <a:ext cx="1646063" cy="9144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40A363-5893-40D0-BDA6-A70C7A7800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86520" cy="685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506380-C312-4C1D-B980-BCE595F35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465836" cy="29772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6631039-14E6-45D7-8A0A-F41F730E68C3}"/>
              </a:ext>
            </a:extLst>
          </p:cNvPr>
          <p:cNvSpPr txBox="1"/>
          <p:nvPr/>
        </p:nvSpPr>
        <p:spPr>
          <a:xfrm>
            <a:off x="1005384" y="5903248"/>
            <a:ext cx="1623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C32066-80CB-4816-BB5F-199A76127598}"/>
              </a:ext>
            </a:extLst>
          </p:cNvPr>
          <p:cNvSpPr txBox="1"/>
          <p:nvPr/>
        </p:nvSpPr>
        <p:spPr>
          <a:xfrm>
            <a:off x="2657848" y="5903246"/>
            <a:ext cx="1623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314CEE-4086-46D8-8573-2A6049A28263}"/>
              </a:ext>
            </a:extLst>
          </p:cNvPr>
          <p:cNvSpPr txBox="1"/>
          <p:nvPr/>
        </p:nvSpPr>
        <p:spPr>
          <a:xfrm>
            <a:off x="4310312" y="5903247"/>
            <a:ext cx="1623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B94159-2002-460E-8B2E-676261AB8066}"/>
              </a:ext>
            </a:extLst>
          </p:cNvPr>
          <p:cNvSpPr txBox="1"/>
          <p:nvPr/>
        </p:nvSpPr>
        <p:spPr>
          <a:xfrm>
            <a:off x="5937435" y="5905445"/>
            <a:ext cx="1623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5D2F9E9-2142-4BE0-80FB-D350A93F27B0}"/>
              </a:ext>
            </a:extLst>
          </p:cNvPr>
          <p:cNvSpPr txBox="1"/>
          <p:nvPr/>
        </p:nvSpPr>
        <p:spPr>
          <a:xfrm>
            <a:off x="10022604" y="5785222"/>
            <a:ext cx="1623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D3B1E4-32E8-4F83-AA2D-359A58305F4B}"/>
              </a:ext>
            </a:extLst>
          </p:cNvPr>
          <p:cNvSpPr txBox="1"/>
          <p:nvPr/>
        </p:nvSpPr>
        <p:spPr>
          <a:xfrm>
            <a:off x="4946388" y="234840"/>
            <a:ext cx="6699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chemeClr val="bg1"/>
                </a:solidFill>
              </a:rPr>
              <a:t>The Five Whys</a:t>
            </a:r>
          </a:p>
        </p:txBody>
      </p:sp>
    </p:spTree>
    <p:extLst>
      <p:ext uri="{BB962C8B-B14F-4D97-AF65-F5344CB8AC3E}">
        <p14:creationId xmlns:p14="http://schemas.microsoft.com/office/powerpoint/2010/main" val="392325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3114B3-CC8A-4965-ACDA-80D7A173D04F}"/>
              </a:ext>
            </a:extLst>
          </p:cNvPr>
          <p:cNvSpPr txBox="1"/>
          <p:nvPr/>
        </p:nvSpPr>
        <p:spPr>
          <a:xfrm>
            <a:off x="-904384" y="91338"/>
            <a:ext cx="1179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The 5 Whys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86C369-C78F-4E67-A927-929417C700D9}"/>
              </a:ext>
            </a:extLst>
          </p:cNvPr>
          <p:cNvSpPr txBox="1"/>
          <p:nvPr/>
        </p:nvSpPr>
        <p:spPr>
          <a:xfrm>
            <a:off x="343169" y="1493095"/>
            <a:ext cx="75286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Use the 5 Whys to understand the root of any problem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Developed by Toyota as part of problem-solving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How to run a “5 Whys”</a:t>
            </a:r>
          </a:p>
          <a:p>
            <a:pPr marL="914400" lvl="1" indent="-457200">
              <a:buAutoNum type="arabicPeriod"/>
            </a:pPr>
            <a:r>
              <a:rPr lang="en-GB" sz="2400" dirty="0"/>
              <a:t>Gather those affected by the issue</a:t>
            </a:r>
          </a:p>
          <a:p>
            <a:pPr marL="914400" lvl="1" indent="-457200">
              <a:buAutoNum type="arabicPeriod"/>
            </a:pPr>
            <a:r>
              <a:rPr lang="en-GB" sz="2400" dirty="0"/>
              <a:t>Select a leader for the discussion</a:t>
            </a:r>
          </a:p>
          <a:p>
            <a:pPr marL="914400" lvl="1" indent="-457200">
              <a:buAutoNum type="arabicPeriod"/>
            </a:pPr>
            <a:r>
              <a:rPr lang="en-GB" sz="2400" dirty="0"/>
              <a:t>Ask “why” five times – key is getting the right question to start</a:t>
            </a:r>
          </a:p>
          <a:p>
            <a:pPr marL="914400" lvl="1" indent="-457200">
              <a:buAutoNum type="arabicPeriod"/>
            </a:pPr>
            <a:r>
              <a:rPr lang="en-GB" sz="2400" dirty="0"/>
              <a:t>Assign responsibility for solutions</a:t>
            </a:r>
          </a:p>
          <a:p>
            <a:pPr marL="914400" lvl="1" indent="-457200">
              <a:buAutoNum type="arabicPeriod"/>
            </a:pPr>
            <a:r>
              <a:rPr lang="en-GB" sz="2400" dirty="0"/>
              <a:t>Circulate and share the results</a:t>
            </a:r>
          </a:p>
        </p:txBody>
      </p:sp>
      <p:pic>
        <p:nvPicPr>
          <p:cNvPr id="8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81CBEBA-D7C9-404A-94FE-B1E5224A20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679" y="296210"/>
            <a:ext cx="5018152" cy="626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06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203</Words>
  <Application>Microsoft Office PowerPoint</Application>
  <PresentationFormat>Widescreen</PresentationFormat>
  <Paragraphs>44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Gibson</dc:creator>
  <cp:lastModifiedBy>Scott Gibson</cp:lastModifiedBy>
  <cp:revision>6</cp:revision>
  <dcterms:created xsi:type="dcterms:W3CDTF">2019-02-05T10:11:48Z</dcterms:created>
  <dcterms:modified xsi:type="dcterms:W3CDTF">2019-02-05T14:53:42Z</dcterms:modified>
</cp:coreProperties>
</file>