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589" r:id="rId2"/>
    <p:sldId id="32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DA656-79FA-4544-9CB4-BBD23E83D538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A96972-B20B-40E4-A099-7140C6CAA3B5}">
      <dgm:prSet phldrT="[Text]" custT="1"/>
      <dgm:spPr/>
      <dgm:t>
        <a:bodyPr/>
        <a:lstStyle/>
        <a:p>
          <a:r>
            <a:rPr lang="en-GB" sz="6300" b="1" dirty="0"/>
            <a:t>Do</a:t>
          </a:r>
        </a:p>
      </dgm:t>
    </dgm:pt>
    <dgm:pt modelId="{419D36EE-90E1-47CF-B607-E2E18CDE1D0E}" type="sibTrans" cxnId="{7AF94A83-D559-4D6C-BB1F-C9E0E129576A}">
      <dgm:prSet/>
      <dgm:spPr/>
      <dgm:t>
        <a:bodyPr/>
        <a:lstStyle/>
        <a:p>
          <a:endParaRPr lang="en-GB"/>
        </a:p>
      </dgm:t>
    </dgm:pt>
    <dgm:pt modelId="{AB4CFB32-FDFD-4A10-8DC0-01E2587140AE}" type="parTrans" cxnId="{7AF94A83-D559-4D6C-BB1F-C9E0E129576A}">
      <dgm:prSet/>
      <dgm:spPr/>
      <dgm:t>
        <a:bodyPr/>
        <a:lstStyle/>
        <a:p>
          <a:endParaRPr lang="en-GB"/>
        </a:p>
      </dgm:t>
    </dgm:pt>
    <dgm:pt modelId="{55D888E1-71A0-46E2-9578-0EEBD961813F}">
      <dgm:prSet/>
      <dgm:spPr/>
      <dgm:t>
        <a:bodyPr/>
        <a:lstStyle/>
        <a:p>
          <a:r>
            <a:rPr lang="en-GB" b="1" dirty="0"/>
            <a:t>Plan</a:t>
          </a:r>
        </a:p>
      </dgm:t>
    </dgm:pt>
    <dgm:pt modelId="{4BB502EB-D1BA-4EA0-8FA4-D986BFEA3E0E}" type="parTrans" cxnId="{55B3EC45-1122-49C4-9C13-84B7778666F7}">
      <dgm:prSet/>
      <dgm:spPr/>
      <dgm:t>
        <a:bodyPr/>
        <a:lstStyle/>
        <a:p>
          <a:endParaRPr lang="en-GB"/>
        </a:p>
      </dgm:t>
    </dgm:pt>
    <dgm:pt modelId="{A56EA6C5-0556-4FEB-A49F-179141E3497D}" type="sibTrans" cxnId="{55B3EC45-1122-49C4-9C13-84B7778666F7}">
      <dgm:prSet/>
      <dgm:spPr/>
      <dgm:t>
        <a:bodyPr/>
        <a:lstStyle/>
        <a:p>
          <a:endParaRPr lang="en-GB"/>
        </a:p>
      </dgm:t>
    </dgm:pt>
    <dgm:pt modelId="{398747F0-43E0-4055-B149-A70BE24BFCE3}">
      <dgm:prSet/>
      <dgm:spPr/>
      <dgm:t>
        <a:bodyPr/>
        <a:lstStyle/>
        <a:p>
          <a:r>
            <a:rPr lang="en-GB" b="1" dirty="0"/>
            <a:t>Delegate</a:t>
          </a:r>
        </a:p>
      </dgm:t>
    </dgm:pt>
    <dgm:pt modelId="{7D71A77C-01C1-4362-B604-0E188B39DFC2}" type="parTrans" cxnId="{AA34DE93-0068-4BAA-B56F-91FC83D1AE06}">
      <dgm:prSet/>
      <dgm:spPr/>
      <dgm:t>
        <a:bodyPr/>
        <a:lstStyle/>
        <a:p>
          <a:endParaRPr lang="en-GB"/>
        </a:p>
      </dgm:t>
    </dgm:pt>
    <dgm:pt modelId="{D06F3BF3-6B80-457C-93F6-582C5ED79F78}" type="sibTrans" cxnId="{AA34DE93-0068-4BAA-B56F-91FC83D1AE06}">
      <dgm:prSet/>
      <dgm:spPr/>
      <dgm:t>
        <a:bodyPr/>
        <a:lstStyle/>
        <a:p>
          <a:endParaRPr lang="en-GB"/>
        </a:p>
      </dgm:t>
    </dgm:pt>
    <dgm:pt modelId="{06319DF4-72C1-4B2E-B5B0-76257C9B035B}">
      <dgm:prSet/>
      <dgm:spPr/>
      <dgm:t>
        <a:bodyPr/>
        <a:lstStyle/>
        <a:p>
          <a:r>
            <a:rPr lang="en-GB" b="1" dirty="0"/>
            <a:t>Eliminate</a:t>
          </a:r>
        </a:p>
      </dgm:t>
    </dgm:pt>
    <dgm:pt modelId="{446477EE-CE89-4321-863E-E000B9BEA5A3}" type="parTrans" cxnId="{BB85A771-097A-45BB-A806-F1D153D2B170}">
      <dgm:prSet/>
      <dgm:spPr/>
      <dgm:t>
        <a:bodyPr/>
        <a:lstStyle/>
        <a:p>
          <a:endParaRPr lang="en-GB"/>
        </a:p>
      </dgm:t>
    </dgm:pt>
    <dgm:pt modelId="{DA8A0502-E9B7-4A54-BBE6-C32410091E0A}" type="sibTrans" cxnId="{BB85A771-097A-45BB-A806-F1D153D2B170}">
      <dgm:prSet/>
      <dgm:spPr/>
      <dgm:t>
        <a:bodyPr/>
        <a:lstStyle/>
        <a:p>
          <a:endParaRPr lang="en-GB"/>
        </a:p>
      </dgm:t>
    </dgm:pt>
    <dgm:pt modelId="{4DBFD8B6-5BA8-47E3-9E98-E1A9424DD087}" type="pres">
      <dgm:prSet presAssocID="{736DA656-79FA-4544-9CB4-BBD23E83D538}" presName="matrix" presStyleCnt="0">
        <dgm:presLayoutVars>
          <dgm:chMax val="1"/>
          <dgm:dir/>
          <dgm:resizeHandles val="exact"/>
        </dgm:presLayoutVars>
      </dgm:prSet>
      <dgm:spPr/>
    </dgm:pt>
    <dgm:pt modelId="{E90ABA60-60B9-4228-8188-B018BA8C6E75}" type="pres">
      <dgm:prSet presAssocID="{736DA656-79FA-4544-9CB4-BBD23E83D538}" presName="axisShape" presStyleLbl="bgShp" presStyleIdx="0" presStyleCnt="1" custScaleX="173043"/>
      <dgm:spPr/>
    </dgm:pt>
    <dgm:pt modelId="{9AC95D24-21C0-43A7-83B8-8BE017BB9588}" type="pres">
      <dgm:prSet presAssocID="{736DA656-79FA-4544-9CB4-BBD23E83D538}" presName="rect1" presStyleLbl="node1" presStyleIdx="0" presStyleCnt="4" custScaleX="204435" custLinFactNeighborX="-55336" custLinFactNeighborY="-1872">
        <dgm:presLayoutVars>
          <dgm:chMax val="0"/>
          <dgm:chPref val="0"/>
          <dgm:bulletEnabled val="1"/>
        </dgm:presLayoutVars>
      </dgm:prSet>
      <dgm:spPr/>
    </dgm:pt>
    <dgm:pt modelId="{CC24FAD9-BE7B-4407-9B15-1EF96709F60C}" type="pres">
      <dgm:prSet presAssocID="{736DA656-79FA-4544-9CB4-BBD23E83D538}" presName="rect2" presStyleLbl="node1" presStyleIdx="1" presStyleCnt="4" custScaleX="205846" custLinFactNeighborX="49459" custLinFactNeighborY="2315">
        <dgm:presLayoutVars>
          <dgm:chMax val="0"/>
          <dgm:chPref val="0"/>
          <dgm:bulletEnabled val="1"/>
        </dgm:presLayoutVars>
      </dgm:prSet>
      <dgm:spPr/>
    </dgm:pt>
    <dgm:pt modelId="{23F97865-D1BA-4845-B072-499763F04A43}" type="pres">
      <dgm:prSet presAssocID="{736DA656-79FA-4544-9CB4-BBD23E83D538}" presName="rect3" presStyleLbl="node1" presStyleIdx="2" presStyleCnt="4" custScaleX="205640" custLinFactNeighborX="-54733" custLinFactNeighborY="3480">
        <dgm:presLayoutVars>
          <dgm:chMax val="0"/>
          <dgm:chPref val="0"/>
          <dgm:bulletEnabled val="1"/>
        </dgm:presLayoutVars>
      </dgm:prSet>
      <dgm:spPr/>
    </dgm:pt>
    <dgm:pt modelId="{7289EDA1-4F58-4EAE-8C03-274A7B97269C}" type="pres">
      <dgm:prSet presAssocID="{736DA656-79FA-4544-9CB4-BBD23E83D538}" presName="rect4" presStyleLbl="node1" presStyleIdx="3" presStyleCnt="4" custScaleX="209315" custLinFactNeighborX="51827" custLinFactNeighborY="3854">
        <dgm:presLayoutVars>
          <dgm:chMax val="0"/>
          <dgm:chPref val="0"/>
          <dgm:bulletEnabled val="1"/>
        </dgm:presLayoutVars>
      </dgm:prSet>
      <dgm:spPr/>
    </dgm:pt>
  </dgm:ptLst>
  <dgm:cxnLst>
    <dgm:cxn modelId="{AF7E6B2A-BB2A-4762-887F-1160F81C7CC1}" type="presOf" srcId="{398747F0-43E0-4055-B149-A70BE24BFCE3}" destId="{23F97865-D1BA-4845-B072-499763F04A43}" srcOrd="0" destOrd="0" presId="urn:microsoft.com/office/officeart/2005/8/layout/matrix2"/>
    <dgm:cxn modelId="{55B3EC45-1122-49C4-9C13-84B7778666F7}" srcId="{736DA656-79FA-4544-9CB4-BBD23E83D538}" destId="{55D888E1-71A0-46E2-9578-0EEBD961813F}" srcOrd="1" destOrd="0" parTransId="{4BB502EB-D1BA-4EA0-8FA4-D986BFEA3E0E}" sibTransId="{A56EA6C5-0556-4FEB-A49F-179141E3497D}"/>
    <dgm:cxn modelId="{BB85A771-097A-45BB-A806-F1D153D2B170}" srcId="{736DA656-79FA-4544-9CB4-BBD23E83D538}" destId="{06319DF4-72C1-4B2E-B5B0-76257C9B035B}" srcOrd="3" destOrd="0" parTransId="{446477EE-CE89-4321-863E-E000B9BEA5A3}" sibTransId="{DA8A0502-E9B7-4A54-BBE6-C32410091E0A}"/>
    <dgm:cxn modelId="{7AF94A83-D559-4D6C-BB1F-C9E0E129576A}" srcId="{736DA656-79FA-4544-9CB4-BBD23E83D538}" destId="{DFA96972-B20B-40E4-A099-7140C6CAA3B5}" srcOrd="0" destOrd="0" parTransId="{AB4CFB32-FDFD-4A10-8DC0-01E2587140AE}" sibTransId="{419D36EE-90E1-47CF-B607-E2E18CDE1D0E}"/>
    <dgm:cxn modelId="{AA34DE93-0068-4BAA-B56F-91FC83D1AE06}" srcId="{736DA656-79FA-4544-9CB4-BBD23E83D538}" destId="{398747F0-43E0-4055-B149-A70BE24BFCE3}" srcOrd="2" destOrd="0" parTransId="{7D71A77C-01C1-4362-B604-0E188B39DFC2}" sibTransId="{D06F3BF3-6B80-457C-93F6-582C5ED79F78}"/>
    <dgm:cxn modelId="{A534F1AC-2424-4030-84A0-AC56D3939412}" type="presOf" srcId="{DFA96972-B20B-40E4-A099-7140C6CAA3B5}" destId="{9AC95D24-21C0-43A7-83B8-8BE017BB9588}" srcOrd="0" destOrd="0" presId="urn:microsoft.com/office/officeart/2005/8/layout/matrix2"/>
    <dgm:cxn modelId="{1CBBEDBC-6937-44B4-BB7D-4538C1827C18}" type="presOf" srcId="{736DA656-79FA-4544-9CB4-BBD23E83D538}" destId="{4DBFD8B6-5BA8-47E3-9E98-E1A9424DD087}" srcOrd="0" destOrd="0" presId="urn:microsoft.com/office/officeart/2005/8/layout/matrix2"/>
    <dgm:cxn modelId="{24C7C1EF-085D-4C6B-B147-41A5ED7C43B4}" type="presOf" srcId="{06319DF4-72C1-4B2E-B5B0-76257C9B035B}" destId="{7289EDA1-4F58-4EAE-8C03-274A7B97269C}" srcOrd="0" destOrd="0" presId="urn:microsoft.com/office/officeart/2005/8/layout/matrix2"/>
    <dgm:cxn modelId="{41A94BFB-DC84-4DFF-AEFA-9BCADC1D36F8}" type="presOf" srcId="{55D888E1-71A0-46E2-9578-0EEBD961813F}" destId="{CC24FAD9-BE7B-4407-9B15-1EF96709F60C}" srcOrd="0" destOrd="0" presId="urn:microsoft.com/office/officeart/2005/8/layout/matrix2"/>
    <dgm:cxn modelId="{E883E1D8-2037-494A-A0B9-1678734EBC42}" type="presParOf" srcId="{4DBFD8B6-5BA8-47E3-9E98-E1A9424DD087}" destId="{E90ABA60-60B9-4228-8188-B018BA8C6E75}" srcOrd="0" destOrd="0" presId="urn:microsoft.com/office/officeart/2005/8/layout/matrix2"/>
    <dgm:cxn modelId="{0A08C75F-9EEF-4FD9-9501-A2FAC078FA99}" type="presParOf" srcId="{4DBFD8B6-5BA8-47E3-9E98-E1A9424DD087}" destId="{9AC95D24-21C0-43A7-83B8-8BE017BB9588}" srcOrd="1" destOrd="0" presId="urn:microsoft.com/office/officeart/2005/8/layout/matrix2"/>
    <dgm:cxn modelId="{1C38BF67-D84E-42FA-8ACD-E8ED7654347A}" type="presParOf" srcId="{4DBFD8B6-5BA8-47E3-9E98-E1A9424DD087}" destId="{CC24FAD9-BE7B-4407-9B15-1EF96709F60C}" srcOrd="2" destOrd="0" presId="urn:microsoft.com/office/officeart/2005/8/layout/matrix2"/>
    <dgm:cxn modelId="{68EF15D6-7715-4EFB-BDA5-1C32386EC491}" type="presParOf" srcId="{4DBFD8B6-5BA8-47E3-9E98-E1A9424DD087}" destId="{23F97865-D1BA-4845-B072-499763F04A43}" srcOrd="3" destOrd="0" presId="urn:microsoft.com/office/officeart/2005/8/layout/matrix2"/>
    <dgm:cxn modelId="{C7B6FA8E-92ED-4185-BC59-3C513E6DB8B0}" type="presParOf" srcId="{4DBFD8B6-5BA8-47E3-9E98-E1A9424DD087}" destId="{7289EDA1-4F58-4EAE-8C03-274A7B97269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ABA60-60B9-4228-8188-B018BA8C6E75}">
      <dsp:nvSpPr>
        <dsp:cNvPr id="0" name=""/>
        <dsp:cNvSpPr/>
      </dsp:nvSpPr>
      <dsp:spPr>
        <a:xfrm>
          <a:off x="691909" y="0"/>
          <a:ext cx="7214081" cy="416895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95D24-21C0-43A7-83B8-8BE017BB9588}">
      <dsp:nvSpPr>
        <dsp:cNvPr id="0" name=""/>
        <dsp:cNvSpPr/>
      </dsp:nvSpPr>
      <dsp:spPr>
        <a:xfrm>
          <a:off x="691913" y="239764"/>
          <a:ext cx="3409119" cy="1667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300" b="1" kern="1200" dirty="0"/>
            <a:t>Do</a:t>
          </a:r>
        </a:p>
      </dsp:txBody>
      <dsp:txXfrm>
        <a:off x="773318" y="321169"/>
        <a:ext cx="3246309" cy="1504771"/>
      </dsp:txXfrm>
    </dsp:sp>
    <dsp:sp modelId="{CC24FAD9-BE7B-4407-9B15-1EF96709F60C}">
      <dsp:nvSpPr>
        <dsp:cNvPr id="0" name=""/>
        <dsp:cNvSpPr/>
      </dsp:nvSpPr>
      <dsp:spPr>
        <a:xfrm>
          <a:off x="4387098" y="309586"/>
          <a:ext cx="3432649" cy="1667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b="1" kern="1200" dirty="0"/>
            <a:t>Plan</a:t>
          </a:r>
        </a:p>
      </dsp:txBody>
      <dsp:txXfrm>
        <a:off x="4468503" y="390991"/>
        <a:ext cx="3269839" cy="1504771"/>
      </dsp:txXfrm>
    </dsp:sp>
    <dsp:sp modelId="{23F97865-D1BA-4845-B072-499763F04A43}">
      <dsp:nvSpPr>
        <dsp:cNvPr id="0" name=""/>
        <dsp:cNvSpPr/>
      </dsp:nvSpPr>
      <dsp:spPr>
        <a:xfrm>
          <a:off x="691921" y="2288421"/>
          <a:ext cx="3429213" cy="1667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b="1" kern="1200" dirty="0"/>
            <a:t>Delegate</a:t>
          </a:r>
        </a:p>
      </dsp:txBody>
      <dsp:txXfrm>
        <a:off x="773326" y="2369826"/>
        <a:ext cx="3266403" cy="1504771"/>
      </dsp:txXfrm>
    </dsp:sp>
    <dsp:sp modelId="{7289EDA1-4F58-4EAE-8C03-274A7B97269C}">
      <dsp:nvSpPr>
        <dsp:cNvPr id="0" name=""/>
        <dsp:cNvSpPr/>
      </dsp:nvSpPr>
      <dsp:spPr>
        <a:xfrm>
          <a:off x="4397662" y="2294658"/>
          <a:ext cx="3490497" cy="1667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b="1" kern="1200" dirty="0"/>
            <a:t>Eliminate</a:t>
          </a:r>
        </a:p>
      </dsp:txBody>
      <dsp:txXfrm>
        <a:off x="4479067" y="2376063"/>
        <a:ext cx="3327687" cy="1504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5EB3A-2783-4EC7-B0AD-F5FB0CD3BD7E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0785A-D3AC-4DAD-B307-A2C190C30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7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What needs to happen next?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337AD-106C-46F3-B887-46C3D36DEA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9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A2D5-9D70-4D0E-BA05-6E28BE063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A30FD-FF15-44EC-A148-E954F530D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D6C57-4023-4896-9776-C386E6CA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1FD76-B90D-4737-9B21-B7639688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662F3-2399-413C-9660-32D4B4A3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7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855A-7F9D-4A1D-AADC-C869672B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7D712-7380-456A-AC8F-3BD9907DA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574C3-336D-496F-B628-FC4BB8AB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EB9FD-1F42-48BC-BD7D-FAF61ACE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08A67-A726-44BD-8807-20AF5C5C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637942-51B1-417A-A051-853258AFF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4E16A-F058-4A53-84C6-C0E21D01B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E66FC-8926-4FCB-A740-2B759933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F9918-F506-4ED3-94DD-F61EAE8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3BC71-3E37-441E-94B3-D142F4C5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3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F8AE-829B-438F-8C0A-376ADE77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3875A-9903-41D5-8504-E92190E3A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2C72C-F32F-456C-B66B-A53555C0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1A9DD-2D0D-45C4-888B-9CA414D6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8E522-B1BC-48FE-A5D7-5C67C70F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3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0DE5-452D-4BAD-98EC-7C24DE9D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2D823-560F-4BC6-866E-0DCF32D45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5928-9B4B-4F98-BBDE-565D6713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BEFB-6625-432A-8410-7A003CC0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BCB21-5207-4F02-86AB-A6C0BA43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74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C40B-FBB9-4F5B-8BE6-094D9074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7119-CD6D-4430-994E-65BAB165B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32DEA-279A-475B-AA16-51AA7A342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9CE3F-2381-4151-A6B8-031C0AE4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859F1-50BA-4578-B342-6B20A0B0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A3A55-300A-40B2-A0CE-9482B53B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3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26E0-24F6-470E-AA25-D88A6ADD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E4D2A-7487-403A-9CCD-D1BE59E49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D16B2-BE51-4AB8-9B67-6C4F29CE3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4D939-30D5-4524-9AF4-6E0312D89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5D5100-7644-4333-A196-C8391D321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F15B6-BE56-40A4-9064-ED5CA076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B366A-4A1C-46E0-AE46-5D461444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5DA07-8115-403F-B716-7905B0B7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0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C719-8913-4B0A-871B-80747FF5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A28C-6614-4774-8CA7-CD165FDB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02BD3-C508-481F-9C78-460DC1CC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639E4-7521-4A9A-B50C-9721EEDF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9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66E70-F505-4D78-BA68-AD3D1E14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9DA94-6796-4A4D-BF2C-4CD862F6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0603F-3012-4003-A41B-BC9E166D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1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3CBC-DA32-44A0-B816-506BA5E1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FC04-2881-4CC6-B9C9-8E104AE8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DAA0B-DBC7-4034-8462-FCBCE66F7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86E33-1DF4-4753-9A10-222C77EA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BC8E2-4D19-43AC-BDFC-7DA687A0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051A1-F05F-4A9C-A788-8DCAA881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4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1C3C-4FB2-4906-81AF-3E1DEA51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ABA81-02C8-46E0-BF56-F331DA7CC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10595-B86F-4C1D-8848-C5CDD7DEE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8E209-5678-4A3B-BC97-9C3BDDAE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75F5D-5749-4526-8268-6C0BE11B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2B2B9-FE0A-40AB-A19F-4B5F7486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0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9259E-374F-4C75-A345-054EE2BA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BF738-0C63-49E8-BA58-44333F01A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56191-985C-4F08-B04A-2400C339D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EC33A-A34A-4FE7-A6A9-FAE0FB62C41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81D9-3DBC-4E03-8B3E-C64FADD99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22397-E039-405B-B182-5432A4D8C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B8D0-1D13-4644-A04C-1EA8E44B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4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3114B3-CC8A-4965-ACDA-80D7A173D04F}"/>
              </a:ext>
            </a:extLst>
          </p:cNvPr>
          <p:cNvSpPr txBox="1"/>
          <p:nvPr/>
        </p:nvSpPr>
        <p:spPr>
          <a:xfrm>
            <a:off x="243281" y="100668"/>
            <a:ext cx="11794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The Eisenhower Box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6C369-C78F-4E67-A927-929417C700D9}"/>
              </a:ext>
            </a:extLst>
          </p:cNvPr>
          <p:cNvSpPr txBox="1"/>
          <p:nvPr/>
        </p:nvSpPr>
        <p:spPr>
          <a:xfrm>
            <a:off x="461394" y="1208014"/>
            <a:ext cx="73110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US President Eisenhower productivity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Can be used for broad planning to daily planning – “What should I do today?”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“What is important is seldom urgent and what is urgent is seldom important” Eisenhower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Urgent tasks are things you feel you need to react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Important tasks are tasks which contribute to your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Ask yourself “Do I actually need to be doing this?”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Can you eliminate tasks you are comfortable doing but isn’t the best use of your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It is crucial that you know what you are working towards</a:t>
            </a:r>
          </a:p>
        </p:txBody>
      </p:sp>
      <p:pic>
        <p:nvPicPr>
          <p:cNvPr id="6" name="Picture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12ED3DF8-0656-4F5F-AB1B-AA8DD6296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08" y="1427582"/>
            <a:ext cx="3376130" cy="42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7472" y="307302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b="1" dirty="0"/>
          </a:p>
          <a:p>
            <a:pPr algn="ctr"/>
            <a:endParaRPr lang="en-GB" sz="4400" b="1" dirty="0"/>
          </a:p>
          <a:p>
            <a:pPr algn="ctr"/>
            <a:br>
              <a:rPr lang="en-GB" sz="4400" dirty="0"/>
            </a:br>
            <a:endParaRPr lang="en-GB" sz="4400" dirty="0"/>
          </a:p>
          <a:p>
            <a:pPr algn="ctr"/>
            <a:endParaRPr lang="en-GB" sz="4400" dirty="0"/>
          </a:p>
          <a:p>
            <a:pPr algn="ctr"/>
            <a:endParaRPr lang="en-GB" sz="4400" dirty="0"/>
          </a:p>
          <a:p>
            <a:pPr algn="ctr"/>
            <a:endParaRPr lang="en-GB" sz="4400" dirty="0"/>
          </a:p>
          <a:p>
            <a:pPr algn="ctr"/>
            <a:endParaRPr lang="en-GB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DFABFE-5E04-4984-88FF-430A7A0D4BD9}"/>
              </a:ext>
            </a:extLst>
          </p:cNvPr>
          <p:cNvSpPr txBox="1"/>
          <p:nvPr/>
        </p:nvSpPr>
        <p:spPr>
          <a:xfrm>
            <a:off x="349321" y="-564587"/>
            <a:ext cx="116803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r>
              <a:rPr lang="en-GB" sz="5400" dirty="0"/>
              <a:t>The Eisenhower Box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BCE4F4-D8FC-4A72-9777-1E5D7E78D4B7}"/>
              </a:ext>
            </a:extLst>
          </p:cNvPr>
          <p:cNvGrpSpPr/>
          <p:nvPr/>
        </p:nvGrpSpPr>
        <p:grpSpPr>
          <a:xfrm>
            <a:off x="983106" y="783965"/>
            <a:ext cx="10412735" cy="4555873"/>
            <a:chOff x="1005384" y="1732093"/>
            <a:chExt cx="10412735" cy="4555873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938E15B8-1993-44D2-8B01-793590E31E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1587496"/>
                </p:ext>
              </p:extLst>
            </p:nvPr>
          </p:nvGraphicFramePr>
          <p:xfrm>
            <a:off x="2820219" y="2119013"/>
            <a:ext cx="8597900" cy="41689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57A733-5CC2-4E9E-8333-376FBE7D1429}"/>
                </a:ext>
              </a:extLst>
            </p:cNvPr>
            <p:cNvSpPr txBox="1"/>
            <p:nvPr/>
          </p:nvSpPr>
          <p:spPr>
            <a:xfrm>
              <a:off x="4504373" y="1732093"/>
              <a:ext cx="194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URGENT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FAFF6B-7FC3-4E3E-84DC-9B456B96B9AC}"/>
                </a:ext>
              </a:extLst>
            </p:cNvPr>
            <p:cNvSpPr txBox="1"/>
            <p:nvPr/>
          </p:nvSpPr>
          <p:spPr>
            <a:xfrm>
              <a:off x="7739693" y="1732093"/>
              <a:ext cx="2755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NOT URGENT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BB08CE-BB98-4520-AC0C-62CAF3C581A2}"/>
                </a:ext>
              </a:extLst>
            </p:cNvPr>
            <p:cNvSpPr txBox="1"/>
            <p:nvPr/>
          </p:nvSpPr>
          <p:spPr>
            <a:xfrm>
              <a:off x="1132074" y="2844225"/>
              <a:ext cx="246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IMPORTANT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48B9D5-BB16-4BDA-BA85-A8727BDF2328}"/>
                </a:ext>
              </a:extLst>
            </p:cNvPr>
            <p:cNvSpPr txBox="1"/>
            <p:nvPr/>
          </p:nvSpPr>
          <p:spPr>
            <a:xfrm>
              <a:off x="1005384" y="4632568"/>
              <a:ext cx="24655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NOT</a:t>
              </a:r>
            </a:p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IMPORTANT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BF3DD67-19C8-439F-AE0D-0917BD5C2BB1}"/>
              </a:ext>
            </a:extLst>
          </p:cNvPr>
          <p:cNvSpPr txBox="1"/>
          <p:nvPr/>
        </p:nvSpPr>
        <p:spPr>
          <a:xfrm>
            <a:off x="2971297" y="5350369"/>
            <a:ext cx="10412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Urgent and Important (tasks you will do immediately)</a:t>
            </a:r>
          </a:p>
          <a:p>
            <a:pPr marL="342900" indent="-342900">
              <a:buAutoNum type="arabicPeriod"/>
            </a:pPr>
            <a:r>
              <a:rPr lang="en-GB" dirty="0"/>
              <a:t>Important, but not urgent (tasks you will schedule to do later)</a:t>
            </a:r>
          </a:p>
          <a:p>
            <a:pPr marL="342900" indent="-342900">
              <a:buAutoNum type="arabicPeriod"/>
            </a:pPr>
            <a:r>
              <a:rPr lang="en-GB" dirty="0"/>
              <a:t>Urgent, but not important (tasks you will delegate to someone else)</a:t>
            </a:r>
          </a:p>
          <a:p>
            <a:pPr marL="342900" indent="-342900">
              <a:buAutoNum type="arabicPeriod"/>
            </a:pPr>
            <a:r>
              <a:rPr lang="en-GB" dirty="0"/>
              <a:t>Neither urgent nor important (tasks you will eliminate)</a:t>
            </a:r>
          </a:p>
        </p:txBody>
      </p:sp>
    </p:spTree>
    <p:extLst>
      <p:ext uri="{BB962C8B-B14F-4D97-AF65-F5344CB8AC3E}">
        <p14:creationId xmlns:p14="http://schemas.microsoft.com/office/powerpoint/2010/main" val="250571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168</Words>
  <Application>Microsoft Office PowerPoint</Application>
  <PresentationFormat>Widescreen</PresentationFormat>
  <Paragraphs>31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Gibson</dc:creator>
  <cp:lastModifiedBy>Scott Gibson</cp:lastModifiedBy>
  <cp:revision>4</cp:revision>
  <dcterms:created xsi:type="dcterms:W3CDTF">2019-02-05T10:11:48Z</dcterms:created>
  <dcterms:modified xsi:type="dcterms:W3CDTF">2019-02-05T10:39:05Z</dcterms:modified>
</cp:coreProperties>
</file>