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592" r:id="rId2"/>
    <p:sldId id="59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5EB3A-2783-4EC7-B0AD-F5FB0CD3BD7E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0785A-D3AC-4DAD-B307-A2C190C30C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172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4A2D5-9D70-4D0E-BA05-6E28BE0636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7A30FD-FF15-44EC-A148-E954F530D4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D6C57-4023-4896-9776-C386E6CA7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1FD76-B90D-4737-9B21-B7639688B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662F3-2399-413C-9660-32D4B4A3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777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D855A-7F9D-4A1D-AADC-C869672BB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7D712-7380-456A-AC8F-3BD9907DA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574C3-336D-496F-B628-FC4BB8AB1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EB9FD-1F42-48BC-BD7D-FAF61ACED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08A67-A726-44BD-8807-20AF5C5CB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59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637942-51B1-417A-A051-853258AFF8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D4E16A-F058-4A53-84C6-C0E21D01B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E66FC-8926-4FCB-A740-2B759933B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F9918-F506-4ED3-94DD-F61EAE81C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3BC71-3E37-441E-94B3-D142F4C52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138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1F8AE-829B-438F-8C0A-376ADE772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3875A-9903-41D5-8504-E92190E3A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2C72C-F32F-456C-B66B-A53555C01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1A9DD-2D0D-45C4-888B-9CA414D65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8E522-B1BC-48FE-A5D7-5C67C70F0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93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0DE5-452D-4BAD-98EC-7C24DE9D7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D823-560F-4BC6-866E-0DCF32D45A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75928-9B4B-4F98-BBDE-565D6713B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BEFB-6625-432A-8410-7A003CC0A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BCB21-5207-4F02-86AB-A6C0BA438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747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AC40B-FBB9-4F5B-8BE6-094D90745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47119-CD6D-4430-994E-65BAB165B8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32DEA-279A-475B-AA16-51AA7A3424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C9CE3F-2381-4151-A6B8-031C0AE4D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859F1-50BA-4578-B342-6B20A0B04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A3A55-300A-40B2-A0CE-9482B53B5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23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E26E0-24F6-470E-AA25-D88A6ADD0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E4D2A-7487-403A-9CCD-D1BE59E49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4D16B2-BE51-4AB8-9B67-6C4F29CE30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14D939-30D5-4524-9AF4-6E0312D891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5D5100-7644-4333-A196-C8391D3212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3F15B6-BE56-40A4-9064-ED5CA076D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0B366A-4A1C-46E0-AE46-5D4614449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75DA07-8115-403F-B716-7905B0B71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907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3C719-8913-4B0A-871B-80747FF55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C7A28C-6614-4774-8CA7-CD165FDB7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02BD3-C508-481F-9C78-460DC1CCF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5639E4-7521-4A9A-B50C-9721EEDF0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29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566E70-F505-4D78-BA68-AD3D1E14B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39DA94-6796-4A4D-BF2C-4CD862F6C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00603F-3012-4003-A41B-BC9E166DE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4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D3CBC-DA32-44A0-B816-506BA5E12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5FC04-2881-4CC6-B9C9-8E104AE84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6DAA0B-DBC7-4034-8462-FCBCE66F7C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786E33-1DF4-4753-9A10-222C77EA1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BC8E2-4D19-43AC-BDFC-7DA687A0C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051A1-F05F-4A9C-A788-8DCAA8819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414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71C3C-4FB2-4906-81AF-3E1DEA516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CABA81-02C8-46E0-BF56-F331DA7CCE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F10595-B86F-4C1D-8848-C5CDD7DEEF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8E209-5678-4A3B-BC97-9C3BDDAE7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875F5D-5749-4526-8268-6C0BE11B4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92B2B9-FE0A-40AB-A19F-4B5F7486A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408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99259E-374F-4C75-A345-054EE2BAA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BF738-0C63-49E8-BA58-44333F01A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56191-985C-4F08-B04A-2400C339D1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481D9-3DBC-4E03-8B3E-C64FADD990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22397-E039-405B-B182-5432A4D8CD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44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A25ACC3E-C83A-419B-BE6A-D818C787870B}"/>
              </a:ext>
            </a:extLst>
          </p:cNvPr>
          <p:cNvSpPr txBox="1"/>
          <p:nvPr/>
        </p:nvSpPr>
        <p:spPr>
          <a:xfrm>
            <a:off x="0" y="0"/>
            <a:ext cx="117947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Placemat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865E8F-267B-464D-8BA0-5989256258D3}"/>
              </a:ext>
            </a:extLst>
          </p:cNvPr>
          <p:cNvSpPr txBox="1"/>
          <p:nvPr/>
        </p:nvSpPr>
        <p:spPr>
          <a:xfrm>
            <a:off x="332762" y="1165962"/>
            <a:ext cx="1179473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Very useful approach to generating ideas for a particular issue, topic or question quickly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How to carry out a Placemat Activity</a:t>
            </a:r>
          </a:p>
          <a:p>
            <a:pPr marL="800100" lvl="1" indent="-342900">
              <a:buAutoNum type="arabicPeriod"/>
            </a:pPr>
            <a:r>
              <a:rPr lang="en-GB" sz="2400" dirty="0"/>
              <a:t>Divide into groups (groups of 4 are ideal) </a:t>
            </a:r>
          </a:p>
          <a:p>
            <a:pPr marL="800100" lvl="1" indent="-342900">
              <a:buAutoNum type="arabicPeriod"/>
            </a:pPr>
            <a:r>
              <a:rPr lang="en-GB" sz="2400" dirty="0"/>
              <a:t>Provide each group with one placemat sheet with the sheet divided so that there is an outside section for each group member and a central box for gathering collective responses</a:t>
            </a:r>
          </a:p>
          <a:p>
            <a:pPr marL="800100" lvl="1" indent="-342900">
              <a:buAutoNum type="arabicPeriod"/>
            </a:pPr>
            <a:r>
              <a:rPr lang="en-GB" sz="2400" dirty="0"/>
              <a:t>Set time for the group to consider the issue/topic/question and during this time each group member will work individually inputting ideas into their space on the sheet</a:t>
            </a:r>
          </a:p>
          <a:p>
            <a:pPr marL="800100" lvl="1" indent="-342900">
              <a:buAutoNum type="arabicPeriod"/>
            </a:pPr>
            <a:r>
              <a:rPr lang="en-GB" sz="2400" dirty="0"/>
              <a:t>Each member of the group will share their responses to the rest of the group</a:t>
            </a:r>
          </a:p>
          <a:p>
            <a:pPr marL="800100" lvl="1" indent="-342900">
              <a:buAutoNum type="arabicPeriod"/>
            </a:pPr>
            <a:r>
              <a:rPr lang="en-GB" sz="2400" dirty="0"/>
              <a:t>The group will then collectively decide on the most important/significant responses and record them in the middle of the placemat – these could even be ranked</a:t>
            </a:r>
          </a:p>
          <a:p>
            <a:pPr marL="800100" lvl="1" indent="-342900">
              <a:buAutoNum type="arabicPeriod"/>
            </a:pPr>
            <a:endParaRPr lang="en-GB" dirty="0"/>
          </a:p>
          <a:p>
            <a:pPr marL="800100" lvl="1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5752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sport, athletic game&#10;&#10;Description generated with very high confidence">
            <a:extLst>
              <a:ext uri="{FF2B5EF4-FFF2-40B4-BE49-F238E27FC236}">
                <a16:creationId xmlns:a16="http://schemas.microsoft.com/office/drawing/2014/main" id="{4E7A263D-1472-4AEE-96FA-1B4D40032C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59" y="1171253"/>
            <a:ext cx="11178282" cy="54105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DB04A3-D751-48B0-AAC7-251CDF855BE7}"/>
              </a:ext>
            </a:extLst>
          </p:cNvPr>
          <p:cNvSpPr txBox="1"/>
          <p:nvPr/>
        </p:nvSpPr>
        <p:spPr>
          <a:xfrm>
            <a:off x="1262008" y="3426431"/>
            <a:ext cx="28065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Jenni’s Space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2E4032-66B8-4322-984A-8B5732E7ED9D}"/>
              </a:ext>
            </a:extLst>
          </p:cNvPr>
          <p:cNvSpPr txBox="1"/>
          <p:nvPr/>
        </p:nvSpPr>
        <p:spPr>
          <a:xfrm>
            <a:off x="8123436" y="3425327"/>
            <a:ext cx="3147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00B050"/>
                </a:solidFill>
              </a:rPr>
              <a:t>Rachel’s Space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DD0DB2-C9AD-4FB9-9C96-A9149C6EBFEA}"/>
              </a:ext>
            </a:extLst>
          </p:cNvPr>
          <p:cNvSpPr txBox="1"/>
          <p:nvPr/>
        </p:nvSpPr>
        <p:spPr>
          <a:xfrm>
            <a:off x="4275762" y="5157670"/>
            <a:ext cx="3852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0070C0"/>
                </a:solidFill>
              </a:rPr>
              <a:t>Melanie’s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86150B-0762-48D4-8230-DD5BAFF691B2}"/>
              </a:ext>
            </a:extLst>
          </p:cNvPr>
          <p:cNvSpPr txBox="1"/>
          <p:nvPr/>
        </p:nvSpPr>
        <p:spPr>
          <a:xfrm>
            <a:off x="4438435" y="1987886"/>
            <a:ext cx="39863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2"/>
                </a:solidFill>
              </a:rPr>
              <a:t>Catherine’s  Space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CECEF4-F705-4ABC-B27C-72B4AC115029}"/>
              </a:ext>
            </a:extLst>
          </p:cNvPr>
          <p:cNvSpPr txBox="1"/>
          <p:nvPr/>
        </p:nvSpPr>
        <p:spPr>
          <a:xfrm>
            <a:off x="4582273" y="3425327"/>
            <a:ext cx="31473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2">
                    <a:lumMod val="10000"/>
                  </a:schemeClr>
                </a:solidFill>
              </a:rPr>
              <a:t>Collective Space for agreed most important/significant responses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5ACC3E-C83A-419B-BE6A-D818C787870B}"/>
              </a:ext>
            </a:extLst>
          </p:cNvPr>
          <p:cNvSpPr txBox="1"/>
          <p:nvPr/>
        </p:nvSpPr>
        <p:spPr>
          <a:xfrm>
            <a:off x="0" y="85241"/>
            <a:ext cx="117947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Placemat</a:t>
            </a:r>
          </a:p>
        </p:txBody>
      </p:sp>
    </p:spTree>
    <p:extLst>
      <p:ext uri="{BB962C8B-B14F-4D97-AF65-F5344CB8AC3E}">
        <p14:creationId xmlns:p14="http://schemas.microsoft.com/office/powerpoint/2010/main" val="677488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155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Gibson</dc:creator>
  <cp:lastModifiedBy>Scott Gibson</cp:lastModifiedBy>
  <cp:revision>7</cp:revision>
  <dcterms:created xsi:type="dcterms:W3CDTF">2019-02-05T10:11:48Z</dcterms:created>
  <dcterms:modified xsi:type="dcterms:W3CDTF">2019-02-05T11:02:00Z</dcterms:modified>
</cp:coreProperties>
</file>